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0" r:id="rId4"/>
    <p:sldMasterId id="2147483681" r:id="rId5"/>
    <p:sldMasterId id="214748368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y="5143500" cx="9144000"/>
  <p:notesSz cx="6858000" cy="9144000"/>
  <p:embeddedFontLst>
    <p:embeddedFont>
      <p:font typeface="Muli"/>
      <p:regular r:id="rId48"/>
      <p:bold r:id="rId49"/>
      <p:italic r:id="rId50"/>
      <p:boldItalic r:id="rId51"/>
    </p:embeddedFont>
    <p:embeddedFont>
      <p:font typeface="Montserrat SemiBold"/>
      <p:regular r:id="rId52"/>
      <p:bold r:id="rId53"/>
      <p:italic r:id="rId54"/>
      <p:boldItalic r:id="rId55"/>
    </p:embeddedFont>
    <p:embeddedFont>
      <p:font typeface="Playfair Display"/>
      <p:regular r:id="rId56"/>
      <p:bold r:id="rId57"/>
      <p:italic r:id="rId58"/>
      <p:boldItalic r:id="rId59"/>
    </p:embeddedFont>
    <p:embeddedFont>
      <p:font typeface="Amatic SC"/>
      <p:regular r:id="rId60"/>
      <p:bold r:id="rId61"/>
    </p:embeddedFont>
    <p:embeddedFont>
      <p:font typeface="Lato"/>
      <p:regular r:id="rId62"/>
      <p:bold r:id="rId63"/>
      <p:italic r:id="rId64"/>
      <p:boldItalic r:id="rId65"/>
    </p:embeddedFont>
    <p:embeddedFont>
      <p:font typeface="Muli Light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2628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2628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font" Target="fonts/Muli-regular.fntdata"/><Relationship Id="rId47" Type="http://schemas.openxmlformats.org/officeDocument/2006/relationships/slide" Target="slides/slide40.xml"/><Relationship Id="rId49" Type="http://schemas.openxmlformats.org/officeDocument/2006/relationships/font" Target="fonts/Muli-bold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Lato-regular.fntdata"/><Relationship Id="rId61" Type="http://schemas.openxmlformats.org/officeDocument/2006/relationships/font" Target="fonts/AmaticSC-bold.fntdata"/><Relationship Id="rId20" Type="http://schemas.openxmlformats.org/officeDocument/2006/relationships/slide" Target="slides/slide13.xml"/><Relationship Id="rId64" Type="http://schemas.openxmlformats.org/officeDocument/2006/relationships/font" Target="fonts/Lato-italic.fntdata"/><Relationship Id="rId63" Type="http://schemas.openxmlformats.org/officeDocument/2006/relationships/font" Target="fonts/Lato-bold.fntdata"/><Relationship Id="rId22" Type="http://schemas.openxmlformats.org/officeDocument/2006/relationships/slide" Target="slides/slide15.xml"/><Relationship Id="rId66" Type="http://schemas.openxmlformats.org/officeDocument/2006/relationships/font" Target="fonts/MuliLight-regular.fntdata"/><Relationship Id="rId21" Type="http://schemas.openxmlformats.org/officeDocument/2006/relationships/slide" Target="slides/slide14.xml"/><Relationship Id="rId65" Type="http://schemas.openxmlformats.org/officeDocument/2006/relationships/font" Target="fonts/Lato-boldItalic.fntdata"/><Relationship Id="rId24" Type="http://schemas.openxmlformats.org/officeDocument/2006/relationships/slide" Target="slides/slide17.xml"/><Relationship Id="rId68" Type="http://schemas.openxmlformats.org/officeDocument/2006/relationships/font" Target="fonts/MuliLight-italic.fntdata"/><Relationship Id="rId23" Type="http://schemas.openxmlformats.org/officeDocument/2006/relationships/slide" Target="slides/slide16.xml"/><Relationship Id="rId67" Type="http://schemas.openxmlformats.org/officeDocument/2006/relationships/font" Target="fonts/MuliLight-bold.fntdata"/><Relationship Id="rId60" Type="http://schemas.openxmlformats.org/officeDocument/2006/relationships/font" Target="fonts/AmaticSC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MuliLight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uli-boldItalic.fntdata"/><Relationship Id="rId50" Type="http://schemas.openxmlformats.org/officeDocument/2006/relationships/font" Target="fonts/Muli-italic.fntdata"/><Relationship Id="rId53" Type="http://schemas.openxmlformats.org/officeDocument/2006/relationships/font" Target="fonts/MontserratSemiBold-bold.fntdata"/><Relationship Id="rId52" Type="http://schemas.openxmlformats.org/officeDocument/2006/relationships/font" Target="fonts/MontserratSemiBold-regular.fntdata"/><Relationship Id="rId11" Type="http://schemas.openxmlformats.org/officeDocument/2006/relationships/slide" Target="slides/slide4.xml"/><Relationship Id="rId55" Type="http://schemas.openxmlformats.org/officeDocument/2006/relationships/font" Target="fonts/MontserratSemiBold-boldItalic.fntdata"/><Relationship Id="rId10" Type="http://schemas.openxmlformats.org/officeDocument/2006/relationships/slide" Target="slides/slide3.xml"/><Relationship Id="rId54" Type="http://schemas.openxmlformats.org/officeDocument/2006/relationships/font" Target="fonts/MontserratSemiBold-italic.fntdata"/><Relationship Id="rId13" Type="http://schemas.openxmlformats.org/officeDocument/2006/relationships/slide" Target="slides/slide6.xml"/><Relationship Id="rId57" Type="http://schemas.openxmlformats.org/officeDocument/2006/relationships/font" Target="fonts/PlayfairDisplay-bold.fntdata"/><Relationship Id="rId12" Type="http://schemas.openxmlformats.org/officeDocument/2006/relationships/slide" Target="slides/slide5.xml"/><Relationship Id="rId56" Type="http://schemas.openxmlformats.org/officeDocument/2006/relationships/font" Target="fonts/PlayfairDisplay-regular.fntdata"/><Relationship Id="rId15" Type="http://schemas.openxmlformats.org/officeDocument/2006/relationships/slide" Target="slides/slide8.xml"/><Relationship Id="rId59" Type="http://schemas.openxmlformats.org/officeDocument/2006/relationships/font" Target="fonts/PlayfairDisplay-boldItalic.fntdata"/><Relationship Id="rId14" Type="http://schemas.openxmlformats.org/officeDocument/2006/relationships/slide" Target="slides/slide7.xml"/><Relationship Id="rId58" Type="http://schemas.openxmlformats.org/officeDocument/2006/relationships/font" Target="fonts/PlayfairDisplay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4983045ee_2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4983045ee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59bcbb784_1_2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59bcbb784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59bcbb784_1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59bcbb784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659bcbb784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659bcbb784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59bcbb784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59bcbb784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Unless folks decide to skip the tutorial.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59bcbb784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59bcbb784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59bcbb784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59bcbb784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59bcbb78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59bcbb78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659bcbb784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659bcbb784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59bcbb784_1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59bcbb784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59bcbb784_1_7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59bcbb784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64983045ee_2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64983045ee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59bcbb784_1_1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59bcbb784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659bcbb784_1_16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659bcbb784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59bcbb784_1_19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59bcbb784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59bcbb784_1_2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59bcbb784_1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59bcbb784_1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59bcbb784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59bcbb784_1_1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59bcbb784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59bcbb784_1_2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59bcbb784_1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659bcbb784_1_24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659bcbb784_1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659bcbb784_1_25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659bcbb784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59bcbb784_1_2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59bcbb784_1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4983045ee_2_2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4983045ee_2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consists of 4 people: Zheng, Xiaohai, Lucy and Cathy!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659bcbb784_1_2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659bcbb784_1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659bcbb784_1_8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659bcbb784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659bcbb784_1_3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659bcbb784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59bcbb784_1_31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59bcbb784_1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59bcbb784_1_3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59bcbb784_1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659bcbb784_1_9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659bcbb784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659bcbb784_1_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659bcbb784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659bcbb784_1_1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659bcbb784_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659bcbb784_2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659bcbb784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659bcbb784_1_10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659bcbb784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f7a23e9d4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6f7a23e9d4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649cffa2f7_1_2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649cffa2f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f7a23e9d4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f7a23e9d4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6f7a23e9d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6f7a23e9d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59bcbb784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59bcbb784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59bcbb784_1_1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59bcbb78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659bcbb78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659bcbb78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100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1pPr>
            <a:lvl2pPr lvl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1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1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None/>
              <a:defRPr sz="10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0" name="Google Shape;7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2" name="Google Shape;82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3" name="Google Shape;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7" name="Google Shape;9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8" name="Google Shape;9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3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2" name="Google Shape;10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5" name="Google Shape;105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6" name="Google Shape;10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bg>
      <p:bgPr>
        <a:solidFill>
          <a:srgbClr val="FBCDBE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6"/>
          <p:cNvSpPr/>
          <p:nvPr/>
        </p:nvSpPr>
        <p:spPr>
          <a:xfrm>
            <a:off x="184100" y="125700"/>
            <a:ext cx="8775855" cy="4892131"/>
          </a:xfrm>
          <a:custGeom>
            <a:rect b="b" l="l" r="r" t="t"/>
            <a:pathLst>
              <a:path extrusionOk="0" h="51759" w="92849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6"/>
          <p:cNvSpPr txBox="1"/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/>
        </p:txBody>
      </p:sp>
      <p:sp>
        <p:nvSpPr>
          <p:cNvPr id="116" name="Google Shape;116;p26"/>
          <p:cNvSpPr/>
          <p:nvPr/>
        </p:nvSpPr>
        <p:spPr>
          <a:xfrm>
            <a:off x="3621350" y="3313600"/>
            <a:ext cx="1783794" cy="170374"/>
          </a:xfrm>
          <a:custGeom>
            <a:rect b="b" l="l" r="r" t="t"/>
            <a:pathLst>
              <a:path extrusionOk="0" h="1565" w="16385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7"/>
          <p:cNvSpPr/>
          <p:nvPr/>
        </p:nvSpPr>
        <p:spPr>
          <a:xfrm>
            <a:off x="209475" y="134125"/>
            <a:ext cx="8724927" cy="4875183"/>
          </a:xfrm>
          <a:custGeom>
            <a:rect b="b" l="l" r="r" t="t"/>
            <a:pathLst>
              <a:path extrusionOk="0" h="51517" w="92198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7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" type="subTitle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1" name="Google Shape;121;p27"/>
          <p:cNvSpPr/>
          <p:nvPr/>
        </p:nvSpPr>
        <p:spPr>
          <a:xfrm>
            <a:off x="3752613" y="2875113"/>
            <a:ext cx="1638687" cy="155249"/>
          </a:xfrm>
          <a:custGeom>
            <a:rect b="b" l="l" r="r" t="t"/>
            <a:pathLst>
              <a:path extrusionOk="0" h="1286" w="13574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/>
          <p:nvPr/>
        </p:nvSpPr>
        <p:spPr>
          <a:xfrm>
            <a:off x="184100" y="125700"/>
            <a:ext cx="8775855" cy="4892131"/>
          </a:xfrm>
          <a:custGeom>
            <a:rect b="b" l="l" r="r" t="t"/>
            <a:pathLst>
              <a:path extrusionOk="0" h="51759" w="92849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8"/>
          <p:cNvSpPr txBox="1"/>
          <p:nvPr>
            <p:ph idx="1" type="body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Char char="‐"/>
              <a:defRPr i="1" sz="3000"/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8pPr>
            <a:lvl9pPr indent="-419100" lvl="8" marL="4114800" rtl="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i="1" sz="3000"/>
            </a:lvl9pPr>
          </a:lstStyle>
          <a:p/>
        </p:txBody>
      </p:sp>
      <p:sp>
        <p:nvSpPr>
          <p:cNvPr id="125" name="Google Shape;125;p28"/>
          <p:cNvSpPr txBox="1"/>
          <p:nvPr/>
        </p:nvSpPr>
        <p:spPr>
          <a:xfrm>
            <a:off x="3593400" y="400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DBBDE5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>
              <a:solidFill>
                <a:srgbClr val="DBBDE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6" name="Google Shape;126;p28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8"/>
          <p:cNvSpPr/>
          <p:nvPr/>
        </p:nvSpPr>
        <p:spPr>
          <a:xfrm>
            <a:off x="4012023" y="4275600"/>
            <a:ext cx="1119955" cy="92150"/>
          </a:xfrm>
          <a:custGeom>
            <a:rect b="b" l="l" r="r" t="t"/>
            <a:pathLst>
              <a:path extrusionOk="0" h="1100" w="13369">
                <a:moveTo>
                  <a:pt x="12903" y="466"/>
                </a:moveTo>
                <a:lnTo>
                  <a:pt x="12456" y="522"/>
                </a:lnTo>
                <a:lnTo>
                  <a:pt x="11935" y="559"/>
                </a:lnTo>
                <a:lnTo>
                  <a:pt x="11414" y="578"/>
                </a:lnTo>
                <a:lnTo>
                  <a:pt x="10315" y="578"/>
                </a:lnTo>
                <a:lnTo>
                  <a:pt x="10129" y="559"/>
                </a:lnTo>
                <a:lnTo>
                  <a:pt x="9850" y="578"/>
                </a:lnTo>
                <a:lnTo>
                  <a:pt x="9719" y="578"/>
                </a:lnTo>
                <a:lnTo>
                  <a:pt x="9608" y="615"/>
                </a:lnTo>
                <a:lnTo>
                  <a:pt x="9570" y="634"/>
                </a:lnTo>
                <a:lnTo>
                  <a:pt x="9552" y="652"/>
                </a:lnTo>
                <a:lnTo>
                  <a:pt x="9552" y="690"/>
                </a:lnTo>
                <a:lnTo>
                  <a:pt x="9552" y="708"/>
                </a:lnTo>
                <a:lnTo>
                  <a:pt x="9589" y="746"/>
                </a:lnTo>
                <a:lnTo>
                  <a:pt x="9645" y="746"/>
                </a:lnTo>
                <a:lnTo>
                  <a:pt x="9794" y="764"/>
                </a:lnTo>
                <a:lnTo>
                  <a:pt x="10036" y="783"/>
                </a:lnTo>
                <a:lnTo>
                  <a:pt x="10557" y="801"/>
                </a:lnTo>
                <a:lnTo>
                  <a:pt x="11060" y="801"/>
                </a:lnTo>
                <a:lnTo>
                  <a:pt x="11581" y="783"/>
                </a:lnTo>
                <a:lnTo>
                  <a:pt x="12587" y="727"/>
                </a:lnTo>
                <a:lnTo>
                  <a:pt x="12810" y="727"/>
                </a:lnTo>
                <a:lnTo>
                  <a:pt x="13052" y="708"/>
                </a:lnTo>
                <a:lnTo>
                  <a:pt x="13127" y="671"/>
                </a:lnTo>
                <a:lnTo>
                  <a:pt x="13257" y="615"/>
                </a:lnTo>
                <a:lnTo>
                  <a:pt x="13313" y="597"/>
                </a:lnTo>
                <a:lnTo>
                  <a:pt x="13350" y="559"/>
                </a:lnTo>
                <a:lnTo>
                  <a:pt x="13369" y="522"/>
                </a:lnTo>
                <a:lnTo>
                  <a:pt x="13331" y="504"/>
                </a:lnTo>
                <a:lnTo>
                  <a:pt x="13220" y="485"/>
                </a:lnTo>
                <a:lnTo>
                  <a:pt x="13108" y="466"/>
                </a:lnTo>
                <a:close/>
                <a:moveTo>
                  <a:pt x="8398" y="317"/>
                </a:moveTo>
                <a:lnTo>
                  <a:pt x="8360" y="336"/>
                </a:lnTo>
                <a:lnTo>
                  <a:pt x="8304" y="355"/>
                </a:lnTo>
                <a:lnTo>
                  <a:pt x="8267" y="373"/>
                </a:lnTo>
                <a:lnTo>
                  <a:pt x="8249" y="410"/>
                </a:lnTo>
                <a:lnTo>
                  <a:pt x="8193" y="522"/>
                </a:lnTo>
                <a:lnTo>
                  <a:pt x="8193" y="634"/>
                </a:lnTo>
                <a:lnTo>
                  <a:pt x="8211" y="746"/>
                </a:lnTo>
                <a:lnTo>
                  <a:pt x="8249" y="801"/>
                </a:lnTo>
                <a:lnTo>
                  <a:pt x="8286" y="839"/>
                </a:lnTo>
                <a:lnTo>
                  <a:pt x="8323" y="857"/>
                </a:lnTo>
                <a:lnTo>
                  <a:pt x="8398" y="876"/>
                </a:lnTo>
                <a:lnTo>
                  <a:pt x="8491" y="876"/>
                </a:lnTo>
                <a:lnTo>
                  <a:pt x="8584" y="820"/>
                </a:lnTo>
                <a:lnTo>
                  <a:pt x="8658" y="746"/>
                </a:lnTo>
                <a:lnTo>
                  <a:pt x="8695" y="634"/>
                </a:lnTo>
                <a:lnTo>
                  <a:pt x="8714" y="541"/>
                </a:lnTo>
                <a:lnTo>
                  <a:pt x="8677" y="466"/>
                </a:lnTo>
                <a:lnTo>
                  <a:pt x="8658" y="429"/>
                </a:lnTo>
                <a:lnTo>
                  <a:pt x="8621" y="392"/>
                </a:lnTo>
                <a:lnTo>
                  <a:pt x="8584" y="373"/>
                </a:lnTo>
                <a:lnTo>
                  <a:pt x="8528" y="373"/>
                </a:lnTo>
                <a:lnTo>
                  <a:pt x="8453" y="336"/>
                </a:lnTo>
                <a:lnTo>
                  <a:pt x="8398" y="317"/>
                </a:lnTo>
                <a:close/>
                <a:moveTo>
                  <a:pt x="3203" y="578"/>
                </a:moveTo>
                <a:lnTo>
                  <a:pt x="2645" y="597"/>
                </a:lnTo>
                <a:lnTo>
                  <a:pt x="2086" y="634"/>
                </a:lnTo>
                <a:lnTo>
                  <a:pt x="1527" y="671"/>
                </a:lnTo>
                <a:lnTo>
                  <a:pt x="1230" y="671"/>
                </a:lnTo>
                <a:lnTo>
                  <a:pt x="950" y="652"/>
                </a:lnTo>
                <a:lnTo>
                  <a:pt x="392" y="634"/>
                </a:lnTo>
                <a:lnTo>
                  <a:pt x="150" y="634"/>
                </a:lnTo>
                <a:lnTo>
                  <a:pt x="94" y="652"/>
                </a:lnTo>
                <a:lnTo>
                  <a:pt x="38" y="652"/>
                </a:lnTo>
                <a:lnTo>
                  <a:pt x="19" y="690"/>
                </a:lnTo>
                <a:lnTo>
                  <a:pt x="1" y="727"/>
                </a:lnTo>
                <a:lnTo>
                  <a:pt x="19" y="764"/>
                </a:lnTo>
                <a:lnTo>
                  <a:pt x="75" y="783"/>
                </a:lnTo>
                <a:lnTo>
                  <a:pt x="187" y="839"/>
                </a:lnTo>
                <a:lnTo>
                  <a:pt x="392" y="895"/>
                </a:lnTo>
                <a:lnTo>
                  <a:pt x="615" y="932"/>
                </a:lnTo>
                <a:lnTo>
                  <a:pt x="839" y="950"/>
                </a:lnTo>
                <a:lnTo>
                  <a:pt x="1081" y="950"/>
                </a:lnTo>
                <a:lnTo>
                  <a:pt x="1304" y="932"/>
                </a:lnTo>
                <a:lnTo>
                  <a:pt x="1769" y="895"/>
                </a:lnTo>
                <a:lnTo>
                  <a:pt x="2235" y="839"/>
                </a:lnTo>
                <a:lnTo>
                  <a:pt x="2756" y="801"/>
                </a:lnTo>
                <a:lnTo>
                  <a:pt x="3278" y="783"/>
                </a:lnTo>
                <a:lnTo>
                  <a:pt x="3557" y="801"/>
                </a:lnTo>
                <a:lnTo>
                  <a:pt x="3762" y="801"/>
                </a:lnTo>
                <a:lnTo>
                  <a:pt x="3799" y="783"/>
                </a:lnTo>
                <a:lnTo>
                  <a:pt x="3836" y="727"/>
                </a:lnTo>
                <a:lnTo>
                  <a:pt x="3836" y="671"/>
                </a:lnTo>
                <a:lnTo>
                  <a:pt x="3817" y="634"/>
                </a:lnTo>
                <a:lnTo>
                  <a:pt x="3762" y="597"/>
                </a:lnTo>
                <a:lnTo>
                  <a:pt x="3482" y="597"/>
                </a:lnTo>
                <a:lnTo>
                  <a:pt x="3203" y="578"/>
                </a:lnTo>
                <a:close/>
                <a:moveTo>
                  <a:pt x="4637" y="355"/>
                </a:moveTo>
                <a:lnTo>
                  <a:pt x="4581" y="373"/>
                </a:lnTo>
                <a:lnTo>
                  <a:pt x="4544" y="392"/>
                </a:lnTo>
                <a:lnTo>
                  <a:pt x="4488" y="429"/>
                </a:lnTo>
                <a:lnTo>
                  <a:pt x="4432" y="541"/>
                </a:lnTo>
                <a:lnTo>
                  <a:pt x="4413" y="652"/>
                </a:lnTo>
                <a:lnTo>
                  <a:pt x="4432" y="764"/>
                </a:lnTo>
                <a:lnTo>
                  <a:pt x="4450" y="820"/>
                </a:lnTo>
                <a:lnTo>
                  <a:pt x="4469" y="876"/>
                </a:lnTo>
                <a:lnTo>
                  <a:pt x="4506" y="913"/>
                </a:lnTo>
                <a:lnTo>
                  <a:pt x="4562" y="932"/>
                </a:lnTo>
                <a:lnTo>
                  <a:pt x="4618" y="950"/>
                </a:lnTo>
                <a:lnTo>
                  <a:pt x="4693" y="950"/>
                </a:lnTo>
                <a:lnTo>
                  <a:pt x="4748" y="932"/>
                </a:lnTo>
                <a:lnTo>
                  <a:pt x="4804" y="895"/>
                </a:lnTo>
                <a:lnTo>
                  <a:pt x="4879" y="820"/>
                </a:lnTo>
                <a:lnTo>
                  <a:pt x="4935" y="708"/>
                </a:lnTo>
                <a:lnTo>
                  <a:pt x="4972" y="597"/>
                </a:lnTo>
                <a:lnTo>
                  <a:pt x="4972" y="485"/>
                </a:lnTo>
                <a:lnTo>
                  <a:pt x="4953" y="448"/>
                </a:lnTo>
                <a:lnTo>
                  <a:pt x="4916" y="392"/>
                </a:lnTo>
                <a:lnTo>
                  <a:pt x="4879" y="373"/>
                </a:lnTo>
                <a:lnTo>
                  <a:pt x="4841" y="355"/>
                </a:lnTo>
                <a:close/>
                <a:moveTo>
                  <a:pt x="6647" y="1"/>
                </a:moveTo>
                <a:lnTo>
                  <a:pt x="6536" y="19"/>
                </a:lnTo>
                <a:lnTo>
                  <a:pt x="6424" y="75"/>
                </a:lnTo>
                <a:lnTo>
                  <a:pt x="6238" y="187"/>
                </a:lnTo>
                <a:lnTo>
                  <a:pt x="6089" y="317"/>
                </a:lnTo>
                <a:lnTo>
                  <a:pt x="6033" y="392"/>
                </a:lnTo>
                <a:lnTo>
                  <a:pt x="5977" y="485"/>
                </a:lnTo>
                <a:lnTo>
                  <a:pt x="5959" y="578"/>
                </a:lnTo>
                <a:lnTo>
                  <a:pt x="5940" y="690"/>
                </a:lnTo>
                <a:lnTo>
                  <a:pt x="5959" y="820"/>
                </a:lnTo>
                <a:lnTo>
                  <a:pt x="5996" y="913"/>
                </a:lnTo>
                <a:lnTo>
                  <a:pt x="6052" y="988"/>
                </a:lnTo>
                <a:lnTo>
                  <a:pt x="6145" y="1043"/>
                </a:lnTo>
                <a:lnTo>
                  <a:pt x="6238" y="1081"/>
                </a:lnTo>
                <a:lnTo>
                  <a:pt x="6350" y="1099"/>
                </a:lnTo>
                <a:lnTo>
                  <a:pt x="6573" y="1099"/>
                </a:lnTo>
                <a:lnTo>
                  <a:pt x="6722" y="1081"/>
                </a:lnTo>
                <a:lnTo>
                  <a:pt x="6834" y="1043"/>
                </a:lnTo>
                <a:lnTo>
                  <a:pt x="6945" y="988"/>
                </a:lnTo>
                <a:lnTo>
                  <a:pt x="7057" y="913"/>
                </a:lnTo>
                <a:lnTo>
                  <a:pt x="7131" y="801"/>
                </a:lnTo>
                <a:lnTo>
                  <a:pt x="7187" y="690"/>
                </a:lnTo>
                <a:lnTo>
                  <a:pt x="7206" y="559"/>
                </a:lnTo>
                <a:lnTo>
                  <a:pt x="7187" y="429"/>
                </a:lnTo>
                <a:lnTo>
                  <a:pt x="7131" y="299"/>
                </a:lnTo>
                <a:lnTo>
                  <a:pt x="7076" y="206"/>
                </a:lnTo>
                <a:lnTo>
                  <a:pt x="6983" y="113"/>
                </a:lnTo>
                <a:lnTo>
                  <a:pt x="6889" y="57"/>
                </a:lnTo>
                <a:lnTo>
                  <a:pt x="6778" y="19"/>
                </a:lnTo>
                <a:lnTo>
                  <a:pt x="6647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" name="Google Shape;132;p29"/>
          <p:cNvSpPr/>
          <p:nvPr/>
        </p:nvSpPr>
        <p:spPr>
          <a:xfrm>
            <a:off x="157350" y="125700"/>
            <a:ext cx="8829185" cy="4892151"/>
          </a:xfrm>
          <a:custGeom>
            <a:rect b="b" l="l" r="r" t="t"/>
            <a:pathLst>
              <a:path extrusionOk="0" h="51033" w="92105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/>
          <p:nvPr/>
        </p:nvSpPr>
        <p:spPr>
          <a:xfrm>
            <a:off x="117200" y="115225"/>
            <a:ext cx="8909558" cy="4913024"/>
          </a:xfrm>
          <a:custGeom>
            <a:rect b="b" l="l" r="r" t="t"/>
            <a:pathLst>
              <a:path extrusionOk="0" h="51200" w="92849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30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/>
        </p:txBody>
      </p:sp>
      <p:sp>
        <p:nvSpPr>
          <p:cNvPr id="137" name="Google Shape;137;p30"/>
          <p:cNvSpPr txBox="1"/>
          <p:nvPr>
            <p:ph idx="2" type="body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1"/>
          <p:cNvSpPr/>
          <p:nvPr/>
        </p:nvSpPr>
        <p:spPr>
          <a:xfrm>
            <a:off x="104400" y="157125"/>
            <a:ext cx="8935121" cy="4829207"/>
          </a:xfrm>
          <a:custGeom>
            <a:rect b="b" l="l" r="r" t="t"/>
            <a:pathLst>
              <a:path extrusionOk="0" h="50102" w="9270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1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/>
        </p:txBody>
      </p:sp>
      <p:sp>
        <p:nvSpPr>
          <p:cNvPr id="142" name="Google Shape;142;p31"/>
          <p:cNvSpPr txBox="1"/>
          <p:nvPr>
            <p:ph idx="1" type="body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143" name="Google Shape;143;p31"/>
          <p:cNvSpPr txBox="1"/>
          <p:nvPr>
            <p:ph idx="2" type="body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144" name="Google Shape;144;p31"/>
          <p:cNvSpPr txBox="1"/>
          <p:nvPr>
            <p:ph idx="3" type="body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2"/>
          <p:cNvSpPr/>
          <p:nvPr/>
        </p:nvSpPr>
        <p:spPr>
          <a:xfrm>
            <a:off x="144225" y="157125"/>
            <a:ext cx="8855455" cy="4829191"/>
          </a:xfrm>
          <a:custGeom>
            <a:rect b="b" l="l" r="r" t="t"/>
            <a:pathLst>
              <a:path extrusionOk="0" h="49842" w="91397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32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9pPr>
          </a:lstStyle>
          <a:p/>
        </p:txBody>
      </p:sp>
      <p:sp>
        <p:nvSpPr>
          <p:cNvPr id="149" name="Google Shape;149;p32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" name="Google Shape;23;p4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" name="Google Shape;152;p33"/>
          <p:cNvSpPr/>
          <p:nvPr/>
        </p:nvSpPr>
        <p:spPr>
          <a:xfrm>
            <a:off x="144225" y="157125"/>
            <a:ext cx="8855455" cy="4829191"/>
          </a:xfrm>
          <a:custGeom>
            <a:rect b="b" l="l" r="r" t="t"/>
            <a:pathLst>
              <a:path extrusionOk="0" h="49842" w="91397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CDBC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DBCB5"/>
              </a:solidFill>
            </a:endParaRPr>
          </a:p>
        </p:txBody>
      </p:sp>
      <p:sp>
        <p:nvSpPr>
          <p:cNvPr id="153" name="Google Shape;153;p33"/>
          <p:cNvSpPr txBox="1"/>
          <p:nvPr>
            <p:ph idx="1" type="body"/>
          </p:nvPr>
        </p:nvSpPr>
        <p:spPr>
          <a:xfrm>
            <a:off x="457200" y="41015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4"/>
          <p:cNvSpPr/>
          <p:nvPr/>
        </p:nvSpPr>
        <p:spPr>
          <a:xfrm>
            <a:off x="157350" y="125700"/>
            <a:ext cx="8829185" cy="4892151"/>
          </a:xfrm>
          <a:custGeom>
            <a:rect b="b" l="l" r="r" t="t"/>
            <a:pathLst>
              <a:path extrusionOk="0" h="51033" w="92105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4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C3CED9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5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9" name="Google Shape;159;p35"/>
          <p:cNvSpPr/>
          <p:nvPr/>
        </p:nvSpPr>
        <p:spPr>
          <a:xfrm>
            <a:off x="209475" y="134125"/>
            <a:ext cx="8724927" cy="4875183"/>
          </a:xfrm>
          <a:custGeom>
            <a:rect b="b" l="l" r="r" t="t"/>
            <a:pathLst>
              <a:path extrusionOk="0" h="51517" w="92198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" name="Google Shape;3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8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" name="Google Shape;4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9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0" name="Google Shape;50;p9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None/>
              <a:defRPr sz="21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theme" Target="../theme/theme4.xml"/><Relationship Id="rId10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ue-gold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Lato"/>
              <a:buChar char="■"/>
              <a:defRPr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5"/>
          <p:cNvSpPr txBox="1"/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b="1" sz="2400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indent="-368300" lvl="1" marL="9144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indent="-368300" lvl="2" marL="13716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indent="-368300" lvl="3" marL="18288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indent="-368300" lvl="4" marL="22860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indent="-368300" lvl="5" marL="27432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indent="-368300" lvl="6" marL="32004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indent="-368300" lvl="7" marL="36576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indent="-368300" lvl="8" marL="4114800" rtl="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Light"/>
              <a:buChar char="‐"/>
              <a:defRPr sz="2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/>
        </p:txBody>
      </p:sp>
      <p:sp>
        <p:nvSpPr>
          <p:cNvPr id="112" name="Google Shape;112;p25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1pPr>
            <a:lvl2pPr lvl="1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2pPr>
            <a:lvl3pPr lvl="2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3pPr>
            <a:lvl4pPr lvl="3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4pPr>
            <a:lvl5pPr lvl="4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5pPr>
            <a:lvl6pPr lvl="5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6pPr>
            <a:lvl7pPr lvl="6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7pPr>
            <a:lvl8pPr lvl="7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8pPr>
            <a:lvl9pPr lvl="8" rtl="0" algn="ctr">
              <a:buNone/>
              <a:defRPr sz="1200">
                <a:solidFill>
                  <a:srgbClr val="7C7F91"/>
                </a:solidFill>
                <a:latin typeface="Muli Light"/>
                <a:ea typeface="Muli Light"/>
                <a:cs typeface="Muli Light"/>
                <a:sym typeface="Muli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2.jpg"/><Relationship Id="rId6" Type="http://schemas.openxmlformats.org/officeDocument/2006/relationships/image" Target="../media/image10.jpg"/><Relationship Id="rId7" Type="http://schemas.openxmlformats.org/officeDocument/2006/relationships/image" Target="../media/image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4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Relationship Id="rId5" Type="http://schemas.openxmlformats.org/officeDocument/2006/relationships/image" Target="../media/image44.png"/><Relationship Id="rId6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Relationship Id="rId4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jpg"/><Relationship Id="rId5" Type="http://schemas.openxmlformats.org/officeDocument/2006/relationships/image" Target="../media/image4.png"/><Relationship Id="rId6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76A5A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6"/>
          <p:cNvSpPr txBox="1"/>
          <p:nvPr>
            <p:ph type="ctrTitle"/>
          </p:nvPr>
        </p:nvSpPr>
        <p:spPr>
          <a:xfrm>
            <a:off x="1784425" y="1734300"/>
            <a:ext cx="5761800" cy="167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Assignment #6: </a:t>
            </a:r>
            <a:endParaRPr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Mid-fi Prototype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65" name="Google Shape;165;p36"/>
          <p:cNvSpPr txBox="1"/>
          <p:nvPr>
            <p:ph idx="4294967295" type="subTitle"/>
          </p:nvPr>
        </p:nvSpPr>
        <p:spPr>
          <a:xfrm>
            <a:off x="-107800" y="4143200"/>
            <a:ext cx="8865900" cy="7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Team Papaya: </a:t>
            </a:r>
            <a:r>
              <a:rPr lang="en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rPr>
              <a:t>Lucy Zhu, Zheng Lian, Xiaohai Liu, Cathy Wang</a:t>
            </a:r>
            <a:endParaRPr>
              <a:solidFill>
                <a:srgbClr val="FFFFF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5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3. Revised Interface design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6"/>
          <p:cNvSpPr txBox="1"/>
          <p:nvPr>
            <p:ph type="ctrTitle"/>
          </p:nvPr>
        </p:nvSpPr>
        <p:spPr>
          <a:xfrm>
            <a:off x="2339550" y="1991850"/>
            <a:ext cx="446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 a.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Three Major Changes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7"/>
          <p:cNvSpPr txBox="1"/>
          <p:nvPr>
            <p:ph idx="4294967295" type="body"/>
          </p:nvPr>
        </p:nvSpPr>
        <p:spPr>
          <a:xfrm>
            <a:off x="1198950" y="482400"/>
            <a:ext cx="6746100" cy="5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Design Change 1: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Added a tutorial to help user navigate their interface after they first created their account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5" name="Google Shape;235;p47"/>
          <p:cNvSpPr txBox="1"/>
          <p:nvPr>
            <p:ph idx="4294967295" type="body"/>
          </p:nvPr>
        </p:nvSpPr>
        <p:spPr>
          <a:xfrm>
            <a:off x="679950" y="1294413"/>
            <a:ext cx="77841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     Before								   After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36" name="Google Shape;236;p47"/>
          <p:cNvSpPr txBox="1"/>
          <p:nvPr>
            <p:ph idx="4294967295" type="body"/>
          </p:nvPr>
        </p:nvSpPr>
        <p:spPr>
          <a:xfrm>
            <a:off x="1483500" y="2025250"/>
            <a:ext cx="1820700" cy="2102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None :(</a:t>
            </a:r>
            <a:endParaRPr b="1" sz="36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37" name="Google Shape;2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4825" y="1688088"/>
            <a:ext cx="3761093" cy="3090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8"/>
          <p:cNvSpPr txBox="1"/>
          <p:nvPr>
            <p:ph idx="4294967295" type="body"/>
          </p:nvPr>
        </p:nvSpPr>
        <p:spPr>
          <a:xfrm>
            <a:off x="1198950" y="1643100"/>
            <a:ext cx="6746100" cy="185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Rational: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-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n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oticed that users had difficulty understanding some of the functions when they were first exposed to the product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-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llows a greater degree of complexity in functions without sacrificing its intuitivity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3" name="Google Shape;243;p48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9"/>
          <p:cNvSpPr txBox="1"/>
          <p:nvPr>
            <p:ph idx="4294967295" type="body"/>
          </p:nvPr>
        </p:nvSpPr>
        <p:spPr>
          <a:xfrm>
            <a:off x="910500" y="478825"/>
            <a:ext cx="7323000" cy="4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Design Change 2: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M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ore customizable options and intuitive buttons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49" name="Google Shape;249;p49"/>
          <p:cNvSpPr txBox="1"/>
          <p:nvPr>
            <p:ph idx="4294967295" type="body"/>
          </p:nvPr>
        </p:nvSpPr>
        <p:spPr>
          <a:xfrm>
            <a:off x="679950" y="1294413"/>
            <a:ext cx="77841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     Before								   After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50" name="Google Shape;2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350" y="1996175"/>
            <a:ext cx="2973001" cy="22241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350" y="1996175"/>
            <a:ext cx="3104331" cy="222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0"/>
          <p:cNvSpPr txBox="1"/>
          <p:nvPr>
            <p:ph idx="4294967295" type="body"/>
          </p:nvPr>
        </p:nvSpPr>
        <p:spPr>
          <a:xfrm>
            <a:off x="1198950" y="1092000"/>
            <a:ext cx="6746100" cy="295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Rational: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-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rototype users frequently commented on how it felt like a game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-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Introduce more versatility in program’s capabilities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75" y="3160525"/>
            <a:ext cx="1544752" cy="120437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1"/>
          <p:cNvSpPr txBox="1"/>
          <p:nvPr>
            <p:ph idx="4294967295" type="body"/>
          </p:nvPr>
        </p:nvSpPr>
        <p:spPr>
          <a:xfrm>
            <a:off x="679950" y="598375"/>
            <a:ext cx="77841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Design Change 3: 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“Upload my design” =&gt; “Import outside source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263" name="Google Shape;26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964" y="1744875"/>
            <a:ext cx="3660160" cy="262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057" y="1768425"/>
            <a:ext cx="1492388" cy="120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43933" y="1744875"/>
            <a:ext cx="1511882" cy="120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29631" y="3160525"/>
            <a:ext cx="1540488" cy="1204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51"/>
          <p:cNvSpPr/>
          <p:nvPr/>
        </p:nvSpPr>
        <p:spPr>
          <a:xfrm rot="3419619">
            <a:off x="2075620" y="2059948"/>
            <a:ext cx="411395" cy="45200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51"/>
          <p:cNvSpPr/>
          <p:nvPr/>
        </p:nvSpPr>
        <p:spPr>
          <a:xfrm rot="3419619">
            <a:off x="6325805" y="2059948"/>
            <a:ext cx="411395" cy="45200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51"/>
          <p:cNvSpPr txBox="1"/>
          <p:nvPr>
            <p:ph idx="4294967295" type="body"/>
          </p:nvPr>
        </p:nvSpPr>
        <p:spPr>
          <a:xfrm>
            <a:off x="679950" y="1294413"/>
            <a:ext cx="7784100" cy="4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      Before								   After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2"/>
          <p:cNvSpPr txBox="1"/>
          <p:nvPr>
            <p:ph idx="4294967295" type="body"/>
          </p:nvPr>
        </p:nvSpPr>
        <p:spPr>
          <a:xfrm>
            <a:off x="1198950" y="1573800"/>
            <a:ext cx="6746100" cy="21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Rational: </a:t>
            </a:r>
            <a:endParaRPr b="1"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Wording plays a major role in user’s understanding of website functions 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Ambiguous labeling =&gt; confusion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uli"/>
              <a:buChar char="●"/>
            </a:pP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(also mitigated via adding a tutorial)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53"/>
          <p:cNvSpPr txBox="1"/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3. B 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Task flows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0" name="Google Shape;280;p5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4"/>
          <p:cNvPicPr preferRelativeResize="0"/>
          <p:nvPr/>
        </p:nvPicPr>
        <p:blipFill rotWithShape="1">
          <a:blip r:embed="rId3">
            <a:alphaModFix/>
          </a:blip>
          <a:srcRect b="34300" l="16431" r="16558" t="22533"/>
          <a:stretch/>
        </p:blipFill>
        <p:spPr>
          <a:xfrm>
            <a:off x="490279" y="1463875"/>
            <a:ext cx="8163451" cy="29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4"/>
          <p:cNvSpPr txBox="1"/>
          <p:nvPr>
            <p:ph idx="4294967295" type="ctrTitle"/>
          </p:nvPr>
        </p:nvSpPr>
        <p:spPr>
          <a:xfrm>
            <a:off x="1215000" y="474475"/>
            <a:ext cx="6714000" cy="9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Task 1 Flow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287" name="Google Shape;287;p54"/>
          <p:cNvSpPr/>
          <p:nvPr/>
        </p:nvSpPr>
        <p:spPr>
          <a:xfrm>
            <a:off x="395650" y="2790950"/>
            <a:ext cx="6373200" cy="1785900"/>
          </a:xfrm>
          <a:prstGeom prst="rect">
            <a:avLst/>
          </a:prstGeom>
          <a:solidFill>
            <a:srgbClr val="C3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7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Introduction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55"/>
          <p:cNvGrpSpPr/>
          <p:nvPr/>
        </p:nvGrpSpPr>
        <p:grpSpPr>
          <a:xfrm>
            <a:off x="932978" y="483138"/>
            <a:ext cx="3403647" cy="2064729"/>
            <a:chOff x="696388" y="1463875"/>
            <a:chExt cx="4595176" cy="2883700"/>
          </a:xfrm>
        </p:grpSpPr>
        <p:pic>
          <p:nvPicPr>
            <p:cNvPr id="293" name="Google Shape;293;p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96388" y="1463875"/>
              <a:ext cx="4595176" cy="288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55"/>
            <p:cNvSpPr/>
            <p:nvPr/>
          </p:nvSpPr>
          <p:spPr>
            <a:xfrm>
              <a:off x="3151450" y="2459400"/>
              <a:ext cx="1376400" cy="2247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5" name="Google Shape;295;p55"/>
          <p:cNvGrpSpPr/>
          <p:nvPr/>
        </p:nvGrpSpPr>
        <p:grpSpPr>
          <a:xfrm>
            <a:off x="4878579" y="483210"/>
            <a:ext cx="3285193" cy="2064675"/>
            <a:chOff x="4884673" y="525075"/>
            <a:chExt cx="3078906" cy="1921700"/>
          </a:xfrm>
        </p:grpSpPr>
        <p:pic>
          <p:nvPicPr>
            <p:cNvPr id="296" name="Google Shape;296;p5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84673" y="525075"/>
              <a:ext cx="3078906" cy="1921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55"/>
            <p:cNvSpPr/>
            <p:nvPr/>
          </p:nvSpPr>
          <p:spPr>
            <a:xfrm>
              <a:off x="7081050" y="1807725"/>
              <a:ext cx="419400" cy="1122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8" name="Google Shape;298;p55"/>
          <p:cNvCxnSpPr>
            <a:stCxn id="294" idx="3"/>
          </p:cNvCxnSpPr>
          <p:nvPr/>
        </p:nvCxnSpPr>
        <p:spPr>
          <a:xfrm flipH="1" rot="10800000">
            <a:off x="3770942" y="1275177"/>
            <a:ext cx="1027500" cy="1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9" name="Google Shape;29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8575" y="2590325"/>
            <a:ext cx="3285201" cy="206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0" name="Google Shape;300;p55"/>
          <p:cNvCxnSpPr>
            <a:stCxn id="297" idx="2"/>
          </p:cNvCxnSpPr>
          <p:nvPr/>
        </p:nvCxnSpPr>
        <p:spPr>
          <a:xfrm flipH="1">
            <a:off x="7442863" y="1981837"/>
            <a:ext cx="3000" cy="622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1" name="Google Shape;30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2950" y="2569980"/>
            <a:ext cx="3403502" cy="209038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55"/>
          <p:cNvSpPr/>
          <p:nvPr/>
        </p:nvSpPr>
        <p:spPr>
          <a:xfrm>
            <a:off x="5055150" y="3535525"/>
            <a:ext cx="278100" cy="270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55"/>
          <p:cNvCxnSpPr>
            <a:stCxn id="302" idx="1"/>
          </p:cNvCxnSpPr>
          <p:nvPr/>
        </p:nvCxnSpPr>
        <p:spPr>
          <a:xfrm flipH="1">
            <a:off x="4526250" y="3670675"/>
            <a:ext cx="528900" cy="4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55"/>
          <p:cNvSpPr/>
          <p:nvPr/>
        </p:nvSpPr>
        <p:spPr>
          <a:xfrm>
            <a:off x="3006200" y="4154750"/>
            <a:ext cx="1165800" cy="31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5" name="Google Shape;305;p55"/>
          <p:cNvCxnSpPr>
            <a:stCxn id="304" idx="2"/>
          </p:cNvCxnSpPr>
          <p:nvPr/>
        </p:nvCxnSpPr>
        <p:spPr>
          <a:xfrm>
            <a:off x="3589100" y="4474250"/>
            <a:ext cx="6300" cy="359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7100" y="2549938"/>
            <a:ext cx="3379626" cy="21137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7100" y="376463"/>
            <a:ext cx="3379625" cy="211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7275" y="376463"/>
            <a:ext cx="3379625" cy="211765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6"/>
          <p:cNvSpPr/>
          <p:nvPr/>
        </p:nvSpPr>
        <p:spPr>
          <a:xfrm>
            <a:off x="3979400" y="2200388"/>
            <a:ext cx="139800" cy="90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4" name="Google Shape;314;p56"/>
          <p:cNvCxnSpPr>
            <a:stCxn id="313" idx="3"/>
          </p:cNvCxnSpPr>
          <p:nvPr/>
        </p:nvCxnSpPr>
        <p:spPr>
          <a:xfrm>
            <a:off x="4119200" y="2245388"/>
            <a:ext cx="639300" cy="4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5" name="Google Shape;315;p56"/>
          <p:cNvCxnSpPr/>
          <p:nvPr/>
        </p:nvCxnSpPr>
        <p:spPr>
          <a:xfrm>
            <a:off x="7115425" y="2000638"/>
            <a:ext cx="0" cy="549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6" name="Google Shape;316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13767" y="2549938"/>
            <a:ext cx="3366633" cy="211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6"/>
          <p:cNvSpPr/>
          <p:nvPr/>
        </p:nvSpPr>
        <p:spPr>
          <a:xfrm>
            <a:off x="7774600" y="3518738"/>
            <a:ext cx="229800" cy="26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8" name="Google Shape;318;p56"/>
          <p:cNvCxnSpPr>
            <a:stCxn id="317" idx="1"/>
          </p:cNvCxnSpPr>
          <p:nvPr/>
        </p:nvCxnSpPr>
        <p:spPr>
          <a:xfrm flipH="1">
            <a:off x="4558600" y="3653588"/>
            <a:ext cx="3216000" cy="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9" name="Google Shape;319;p56"/>
          <p:cNvSpPr/>
          <p:nvPr/>
        </p:nvSpPr>
        <p:spPr>
          <a:xfrm>
            <a:off x="3989375" y="3518738"/>
            <a:ext cx="256800" cy="23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0" name="Google Shape;320;p56"/>
          <p:cNvCxnSpPr>
            <a:stCxn id="319" idx="2"/>
          </p:cNvCxnSpPr>
          <p:nvPr/>
        </p:nvCxnSpPr>
        <p:spPr>
          <a:xfrm flipH="1">
            <a:off x="4109075" y="3758438"/>
            <a:ext cx="8700" cy="1008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1312" y="410325"/>
            <a:ext cx="3379626" cy="209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3047" y="405825"/>
            <a:ext cx="3379649" cy="2107452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7"/>
          <p:cNvSpPr/>
          <p:nvPr/>
        </p:nvSpPr>
        <p:spPr>
          <a:xfrm>
            <a:off x="4016650" y="1384800"/>
            <a:ext cx="219600" cy="24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8" name="Google Shape;328;p57"/>
          <p:cNvCxnSpPr>
            <a:stCxn id="327" idx="3"/>
          </p:cNvCxnSpPr>
          <p:nvPr/>
        </p:nvCxnSpPr>
        <p:spPr>
          <a:xfrm>
            <a:off x="4236250" y="1509600"/>
            <a:ext cx="359700" cy="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57"/>
          <p:cNvSpPr/>
          <p:nvPr/>
        </p:nvSpPr>
        <p:spPr>
          <a:xfrm>
            <a:off x="7771900" y="1374825"/>
            <a:ext cx="219600" cy="25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57"/>
          <p:cNvCxnSpPr>
            <a:stCxn id="329" idx="2"/>
          </p:cNvCxnSpPr>
          <p:nvPr/>
        </p:nvCxnSpPr>
        <p:spPr>
          <a:xfrm flipH="1">
            <a:off x="7871800" y="1634325"/>
            <a:ext cx="9900" cy="9189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1" name="Google Shape;331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3050" y="2621226"/>
            <a:ext cx="3379650" cy="2116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1300" y="2622957"/>
            <a:ext cx="3379649" cy="211298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57"/>
          <p:cNvSpPr/>
          <p:nvPr/>
        </p:nvSpPr>
        <p:spPr>
          <a:xfrm>
            <a:off x="7771900" y="3614575"/>
            <a:ext cx="219600" cy="24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57"/>
          <p:cNvCxnSpPr>
            <a:stCxn id="333" idx="1"/>
          </p:cNvCxnSpPr>
          <p:nvPr/>
        </p:nvCxnSpPr>
        <p:spPr>
          <a:xfrm rot="10800000">
            <a:off x="4576000" y="3731875"/>
            <a:ext cx="3195900" cy="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p57"/>
          <p:cNvSpPr/>
          <p:nvPr/>
        </p:nvSpPr>
        <p:spPr>
          <a:xfrm>
            <a:off x="4014925" y="3585475"/>
            <a:ext cx="229800" cy="309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6" name="Google Shape;336;p57"/>
          <p:cNvCxnSpPr>
            <a:stCxn id="335" idx="2"/>
          </p:cNvCxnSpPr>
          <p:nvPr/>
        </p:nvCxnSpPr>
        <p:spPr>
          <a:xfrm flipH="1">
            <a:off x="4124725" y="3895075"/>
            <a:ext cx="5100" cy="92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8675" y="877038"/>
            <a:ext cx="5411375" cy="3389424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8"/>
          <p:cNvSpPr/>
          <p:nvPr/>
        </p:nvSpPr>
        <p:spPr>
          <a:xfrm>
            <a:off x="529350" y="2017500"/>
            <a:ext cx="2217300" cy="1108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Final landing page after setting up the user’s studio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9"/>
          <p:cNvSpPr txBox="1"/>
          <p:nvPr>
            <p:ph idx="4294967295" type="ctrTitle"/>
          </p:nvPr>
        </p:nvSpPr>
        <p:spPr>
          <a:xfrm>
            <a:off x="1215000" y="489550"/>
            <a:ext cx="6714000" cy="9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Task 2 Flow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348" name="Google Shape;348;p59"/>
          <p:cNvPicPr preferRelativeResize="0"/>
          <p:nvPr/>
        </p:nvPicPr>
        <p:blipFill rotWithShape="1">
          <a:blip r:embed="rId3">
            <a:alphaModFix/>
          </a:blip>
          <a:srcRect b="24746" l="19465" r="21099" t="27828"/>
          <a:stretch/>
        </p:blipFill>
        <p:spPr>
          <a:xfrm>
            <a:off x="1273112" y="1478950"/>
            <a:ext cx="6597773" cy="2961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75" y="406825"/>
            <a:ext cx="3391050" cy="211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60"/>
          <p:cNvSpPr/>
          <p:nvPr/>
        </p:nvSpPr>
        <p:spPr>
          <a:xfrm>
            <a:off x="1408225" y="2056500"/>
            <a:ext cx="1847700" cy="103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Display project sorting options</a:t>
            </a:r>
            <a:endParaRPr/>
          </a:p>
        </p:txBody>
      </p:sp>
      <p:pic>
        <p:nvPicPr>
          <p:cNvPr id="355" name="Google Shape;35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75" y="2670126"/>
            <a:ext cx="3391062" cy="212124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0"/>
          <p:cNvSpPr/>
          <p:nvPr/>
        </p:nvSpPr>
        <p:spPr>
          <a:xfrm>
            <a:off x="4554250" y="524950"/>
            <a:ext cx="149700" cy="109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7" name="Google Shape;357;p60"/>
          <p:cNvCxnSpPr>
            <a:stCxn id="356" idx="2"/>
          </p:cNvCxnSpPr>
          <p:nvPr/>
        </p:nvCxnSpPr>
        <p:spPr>
          <a:xfrm>
            <a:off x="4629100" y="634750"/>
            <a:ext cx="15000" cy="19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75" y="406825"/>
            <a:ext cx="3391050" cy="211996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61"/>
          <p:cNvSpPr/>
          <p:nvPr/>
        </p:nvSpPr>
        <p:spPr>
          <a:xfrm>
            <a:off x="1408225" y="2056500"/>
            <a:ext cx="1847700" cy="103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Open up an existing project</a:t>
            </a:r>
            <a:endParaRPr/>
          </a:p>
        </p:txBody>
      </p:sp>
      <p:sp>
        <p:nvSpPr>
          <p:cNvPr id="364" name="Google Shape;364;p61"/>
          <p:cNvSpPr/>
          <p:nvPr/>
        </p:nvSpPr>
        <p:spPr>
          <a:xfrm>
            <a:off x="4763975" y="764650"/>
            <a:ext cx="669300" cy="71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5" name="Google Shape;365;p61"/>
          <p:cNvCxnSpPr>
            <a:stCxn id="364" idx="2"/>
          </p:cNvCxnSpPr>
          <p:nvPr/>
        </p:nvCxnSpPr>
        <p:spPr>
          <a:xfrm flipH="1">
            <a:off x="5093525" y="1478050"/>
            <a:ext cx="5100" cy="1078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66" name="Google Shape;36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74" y="2668449"/>
            <a:ext cx="3391051" cy="213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74" y="399749"/>
            <a:ext cx="3391051" cy="21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62"/>
          <p:cNvSpPr/>
          <p:nvPr/>
        </p:nvSpPr>
        <p:spPr>
          <a:xfrm>
            <a:off x="1418225" y="2081850"/>
            <a:ext cx="1528200" cy="979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Go into neck editing</a:t>
            </a:r>
            <a:endParaRPr/>
          </a:p>
        </p:txBody>
      </p:sp>
      <p:sp>
        <p:nvSpPr>
          <p:cNvPr id="373" name="Google Shape;373;p62"/>
          <p:cNvSpPr/>
          <p:nvPr/>
        </p:nvSpPr>
        <p:spPr>
          <a:xfrm>
            <a:off x="4659325" y="1735775"/>
            <a:ext cx="501600" cy="583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4" name="Google Shape;374;p62"/>
          <p:cNvCxnSpPr>
            <a:stCxn id="373" idx="2"/>
          </p:cNvCxnSpPr>
          <p:nvPr/>
        </p:nvCxnSpPr>
        <p:spPr>
          <a:xfrm>
            <a:off x="4910125" y="2319575"/>
            <a:ext cx="13800" cy="23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75" name="Google Shape;37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4875" y="2647950"/>
            <a:ext cx="3404442" cy="213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74" y="399749"/>
            <a:ext cx="3391051" cy="21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63"/>
          <p:cNvSpPr/>
          <p:nvPr/>
        </p:nvSpPr>
        <p:spPr>
          <a:xfrm>
            <a:off x="1408225" y="2212200"/>
            <a:ext cx="1677900" cy="604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Flip a design</a:t>
            </a:r>
            <a:endParaRPr/>
          </a:p>
        </p:txBody>
      </p:sp>
      <p:sp>
        <p:nvSpPr>
          <p:cNvPr id="382" name="Google Shape;382;p63"/>
          <p:cNvSpPr/>
          <p:nvPr/>
        </p:nvSpPr>
        <p:spPr>
          <a:xfrm>
            <a:off x="5976250" y="2130600"/>
            <a:ext cx="2508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3" name="Google Shape;383;p63"/>
          <p:cNvCxnSpPr>
            <a:stCxn id="382" idx="2"/>
            <a:endCxn id="384" idx="0"/>
          </p:cNvCxnSpPr>
          <p:nvPr/>
        </p:nvCxnSpPr>
        <p:spPr>
          <a:xfrm>
            <a:off x="6101650" y="2367900"/>
            <a:ext cx="75600" cy="293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4" name="Google Shape;38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75" y="2661065"/>
            <a:ext cx="3391050" cy="212031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3"/>
          <p:cNvSpPr/>
          <p:nvPr/>
        </p:nvSpPr>
        <p:spPr>
          <a:xfrm>
            <a:off x="5976550" y="4420300"/>
            <a:ext cx="2508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6" name="Google Shape;386;p63"/>
          <p:cNvCxnSpPr>
            <a:stCxn id="385" idx="0"/>
          </p:cNvCxnSpPr>
          <p:nvPr/>
        </p:nvCxnSpPr>
        <p:spPr>
          <a:xfrm rot="10800000">
            <a:off x="5552950" y="2606800"/>
            <a:ext cx="549000" cy="1813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74" y="399749"/>
            <a:ext cx="3391051" cy="2134126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4"/>
          <p:cNvSpPr/>
          <p:nvPr/>
        </p:nvSpPr>
        <p:spPr>
          <a:xfrm>
            <a:off x="1338300" y="2211750"/>
            <a:ext cx="2037300" cy="604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Change the color</a:t>
            </a:r>
            <a:endParaRPr/>
          </a:p>
        </p:txBody>
      </p:sp>
      <p:sp>
        <p:nvSpPr>
          <p:cNvPr id="393" name="Google Shape;393;p64"/>
          <p:cNvSpPr/>
          <p:nvPr/>
        </p:nvSpPr>
        <p:spPr>
          <a:xfrm>
            <a:off x="6885125" y="1081925"/>
            <a:ext cx="250800" cy="237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4" name="Google Shape;394;p64"/>
          <p:cNvCxnSpPr>
            <a:stCxn id="393" idx="2"/>
          </p:cNvCxnSpPr>
          <p:nvPr/>
        </p:nvCxnSpPr>
        <p:spPr>
          <a:xfrm>
            <a:off x="7010525" y="1319225"/>
            <a:ext cx="10500" cy="1307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5" name="Google Shape;39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75" y="2661005"/>
            <a:ext cx="3391051" cy="2123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8"/>
          <p:cNvSpPr txBox="1"/>
          <p:nvPr>
            <p:ph idx="4294967295" type="ctrTitle"/>
          </p:nvPr>
        </p:nvSpPr>
        <p:spPr>
          <a:xfrm>
            <a:off x="1079800" y="3497225"/>
            <a:ext cx="9216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A2AA"/>
                </a:solidFill>
              </a:rPr>
              <a:t>🌟</a:t>
            </a:r>
            <a:r>
              <a:rPr lang="en" sz="1800">
                <a:solidFill>
                  <a:srgbClr val="9BA2AA"/>
                </a:solidFill>
              </a:rPr>
              <a:t>Zheng</a:t>
            </a:r>
            <a:endParaRPr sz="1800">
              <a:solidFill>
                <a:srgbClr val="9BA2AA"/>
              </a:solidFill>
            </a:endParaRPr>
          </a:p>
        </p:txBody>
      </p:sp>
      <p:pic>
        <p:nvPicPr>
          <p:cNvPr id="176" name="Google Shape;17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912" y="2192825"/>
            <a:ext cx="1380600" cy="138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7" name="Google Shape;177;p38"/>
          <p:cNvPicPr preferRelativeResize="0"/>
          <p:nvPr/>
        </p:nvPicPr>
        <p:blipFill rotWithShape="1">
          <a:blip r:embed="rId4">
            <a:alphaModFix/>
          </a:blip>
          <a:srcRect b="0" l="0" r="0" t="24998"/>
          <a:stretch/>
        </p:blipFill>
        <p:spPr>
          <a:xfrm>
            <a:off x="2904427" y="2192825"/>
            <a:ext cx="1380600" cy="138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8" name="Google Shape;17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13499" y="2192825"/>
            <a:ext cx="1380600" cy="138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9" name="Google Shape;179;p38"/>
          <p:cNvPicPr preferRelativeResize="0"/>
          <p:nvPr/>
        </p:nvPicPr>
        <p:blipFill rotWithShape="1">
          <a:blip r:embed="rId6">
            <a:alphaModFix/>
          </a:blip>
          <a:srcRect b="42450" l="29120" r="29124" t="26248"/>
          <a:stretch/>
        </p:blipFill>
        <p:spPr>
          <a:xfrm>
            <a:off x="4858970" y="2192825"/>
            <a:ext cx="1380600" cy="138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0" name="Google Shape;180;p38"/>
          <p:cNvSpPr txBox="1"/>
          <p:nvPr>
            <p:ph idx="4294967295" type="ctrTitle"/>
          </p:nvPr>
        </p:nvSpPr>
        <p:spPr>
          <a:xfrm>
            <a:off x="2904438" y="3497225"/>
            <a:ext cx="13806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A2AA"/>
                </a:solidFill>
              </a:rPr>
              <a:t>🌟</a:t>
            </a:r>
            <a:r>
              <a:rPr lang="en" sz="1800">
                <a:solidFill>
                  <a:srgbClr val="9BA2AA"/>
                </a:solidFill>
              </a:rPr>
              <a:t>Xiaohai</a:t>
            </a:r>
            <a:endParaRPr sz="1800">
              <a:solidFill>
                <a:srgbClr val="9BA2AA"/>
              </a:solidFill>
            </a:endParaRPr>
          </a:p>
        </p:txBody>
      </p:sp>
      <p:sp>
        <p:nvSpPr>
          <p:cNvPr id="181" name="Google Shape;181;p38"/>
          <p:cNvSpPr txBox="1"/>
          <p:nvPr>
            <p:ph idx="4294967295" type="ctrTitle"/>
          </p:nvPr>
        </p:nvSpPr>
        <p:spPr>
          <a:xfrm>
            <a:off x="6994250" y="3497225"/>
            <a:ext cx="10191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A2AA"/>
                </a:solidFill>
              </a:rPr>
              <a:t>🌟</a:t>
            </a:r>
            <a:r>
              <a:rPr lang="en" sz="2000">
                <a:solidFill>
                  <a:srgbClr val="9BA2AA"/>
                </a:solidFill>
              </a:rPr>
              <a:t>Cathy </a:t>
            </a:r>
            <a:endParaRPr sz="2000">
              <a:solidFill>
                <a:srgbClr val="9BA2AA"/>
              </a:solidFill>
            </a:endParaRPr>
          </a:p>
        </p:txBody>
      </p:sp>
      <p:sp>
        <p:nvSpPr>
          <p:cNvPr id="182" name="Google Shape;182;p38"/>
          <p:cNvSpPr txBox="1"/>
          <p:nvPr>
            <p:ph idx="4294967295" type="ctrTitle"/>
          </p:nvPr>
        </p:nvSpPr>
        <p:spPr>
          <a:xfrm>
            <a:off x="5124013" y="3497225"/>
            <a:ext cx="850500" cy="4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BA2AA"/>
                </a:solidFill>
              </a:rPr>
              <a:t>🌟Lucy </a:t>
            </a:r>
            <a:endParaRPr sz="1800">
              <a:solidFill>
                <a:srgbClr val="9BA2AA"/>
              </a:solidFill>
            </a:endParaRPr>
          </a:p>
        </p:txBody>
      </p:sp>
      <p:sp>
        <p:nvSpPr>
          <p:cNvPr id="183" name="Google Shape;183;p38"/>
          <p:cNvSpPr txBox="1"/>
          <p:nvPr/>
        </p:nvSpPr>
        <p:spPr>
          <a:xfrm>
            <a:off x="2704300" y="662775"/>
            <a:ext cx="3819000" cy="11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9BA2AA"/>
                </a:solidFill>
                <a:latin typeface="Avenir"/>
                <a:ea typeface="Avenir"/>
                <a:cs typeface="Avenir"/>
                <a:sym typeface="Avenir"/>
              </a:rPr>
              <a:t>Team Papaya</a:t>
            </a:r>
            <a:endParaRPr b="1" sz="3000">
              <a:solidFill>
                <a:srgbClr val="9BA2AA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75" y="405305"/>
            <a:ext cx="3391051" cy="212301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5"/>
          <p:cNvSpPr/>
          <p:nvPr/>
        </p:nvSpPr>
        <p:spPr>
          <a:xfrm>
            <a:off x="1168525" y="2211750"/>
            <a:ext cx="2476800" cy="6048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Change waist length</a:t>
            </a:r>
            <a:endParaRPr/>
          </a:p>
        </p:txBody>
      </p:sp>
      <p:sp>
        <p:nvSpPr>
          <p:cNvPr id="402" name="Google Shape;402;p65"/>
          <p:cNvSpPr/>
          <p:nvPr/>
        </p:nvSpPr>
        <p:spPr>
          <a:xfrm>
            <a:off x="7286050" y="1847675"/>
            <a:ext cx="349500" cy="149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3" name="Google Shape;403;p65"/>
          <p:cNvCxnSpPr>
            <a:stCxn id="402" idx="2"/>
          </p:cNvCxnSpPr>
          <p:nvPr/>
        </p:nvCxnSpPr>
        <p:spPr>
          <a:xfrm>
            <a:off x="7460800" y="1997375"/>
            <a:ext cx="10500" cy="458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04" name="Google Shape;404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830" y="2682025"/>
            <a:ext cx="3382546" cy="212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66"/>
          <p:cNvSpPr txBox="1"/>
          <p:nvPr>
            <p:ph idx="4294967295" type="ctrTitle"/>
          </p:nvPr>
        </p:nvSpPr>
        <p:spPr>
          <a:xfrm>
            <a:off x="1215000" y="478950"/>
            <a:ext cx="6714000" cy="98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dk2"/>
                </a:solidFill>
              </a:rPr>
              <a:t>Task 3 Flow</a:t>
            </a:r>
            <a:endParaRPr sz="4800">
              <a:solidFill>
                <a:schemeClr val="dk2"/>
              </a:solidFill>
            </a:endParaRPr>
          </a:p>
        </p:txBody>
      </p:sp>
      <p:pic>
        <p:nvPicPr>
          <p:cNvPr id="410" name="Google Shape;410;p66"/>
          <p:cNvPicPr preferRelativeResize="0"/>
          <p:nvPr/>
        </p:nvPicPr>
        <p:blipFill rotWithShape="1">
          <a:blip r:embed="rId3">
            <a:alphaModFix/>
          </a:blip>
          <a:srcRect b="30371" l="17624" r="12411" t="40273"/>
          <a:stretch/>
        </p:blipFill>
        <p:spPr>
          <a:xfrm>
            <a:off x="551200" y="1705575"/>
            <a:ext cx="8041598" cy="189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Google Shape;41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75" y="406825"/>
            <a:ext cx="3391051" cy="21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7"/>
          <p:cNvSpPr/>
          <p:nvPr/>
        </p:nvSpPr>
        <p:spPr>
          <a:xfrm>
            <a:off x="1408225" y="2056500"/>
            <a:ext cx="1847700" cy="103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Upload user’s own element</a:t>
            </a:r>
            <a:endParaRPr/>
          </a:p>
        </p:txBody>
      </p:sp>
      <p:sp>
        <p:nvSpPr>
          <p:cNvPr id="417" name="Google Shape;417;p67"/>
          <p:cNvSpPr/>
          <p:nvPr/>
        </p:nvSpPr>
        <p:spPr>
          <a:xfrm>
            <a:off x="7011125" y="1947550"/>
            <a:ext cx="609300" cy="18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8" name="Google Shape;418;p67"/>
          <p:cNvCxnSpPr/>
          <p:nvPr/>
        </p:nvCxnSpPr>
        <p:spPr>
          <a:xfrm>
            <a:off x="7315775" y="2137450"/>
            <a:ext cx="5100" cy="444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19" name="Google Shape;41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75" y="2668450"/>
            <a:ext cx="3391051" cy="2121037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67"/>
          <p:cNvSpPr/>
          <p:nvPr/>
        </p:nvSpPr>
        <p:spPr>
          <a:xfrm>
            <a:off x="4963725" y="3172275"/>
            <a:ext cx="1098600" cy="1148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1" name="Google Shape;421;p67"/>
          <p:cNvCxnSpPr>
            <a:stCxn id="420" idx="2"/>
          </p:cNvCxnSpPr>
          <p:nvPr/>
        </p:nvCxnSpPr>
        <p:spPr>
          <a:xfrm>
            <a:off x="5513025" y="4320975"/>
            <a:ext cx="0" cy="60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8"/>
          <p:cNvSpPr/>
          <p:nvPr/>
        </p:nvSpPr>
        <p:spPr>
          <a:xfrm>
            <a:off x="1408225" y="2056500"/>
            <a:ext cx="1847700" cy="103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Upload user’s own element</a:t>
            </a:r>
            <a:endParaRPr/>
          </a:p>
        </p:txBody>
      </p:sp>
      <p:pic>
        <p:nvPicPr>
          <p:cNvPr id="427" name="Google Shape;42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575" y="406825"/>
            <a:ext cx="3391050" cy="2125147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68"/>
          <p:cNvSpPr/>
          <p:nvPr/>
        </p:nvSpPr>
        <p:spPr>
          <a:xfrm>
            <a:off x="6072325" y="1418200"/>
            <a:ext cx="409500" cy="4593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9" name="Google Shape;42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1575" y="2701575"/>
            <a:ext cx="3391051" cy="21210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0" name="Google Shape;430;p68"/>
          <p:cNvCxnSpPr>
            <a:stCxn id="428" idx="2"/>
          </p:cNvCxnSpPr>
          <p:nvPr/>
        </p:nvCxnSpPr>
        <p:spPr>
          <a:xfrm flipH="1">
            <a:off x="6271975" y="1877500"/>
            <a:ext cx="5100" cy="1118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1" name="Google Shape;431;p68"/>
          <p:cNvSpPr/>
          <p:nvPr/>
        </p:nvSpPr>
        <p:spPr>
          <a:xfrm>
            <a:off x="5822650" y="3605450"/>
            <a:ext cx="579300" cy="589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2" name="Google Shape;432;p68"/>
          <p:cNvCxnSpPr>
            <a:stCxn id="431" idx="2"/>
          </p:cNvCxnSpPr>
          <p:nvPr/>
        </p:nvCxnSpPr>
        <p:spPr>
          <a:xfrm>
            <a:off x="6112300" y="4194650"/>
            <a:ext cx="9900" cy="84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9"/>
          <p:cNvSpPr/>
          <p:nvPr/>
        </p:nvSpPr>
        <p:spPr>
          <a:xfrm>
            <a:off x="1408225" y="2056500"/>
            <a:ext cx="1847700" cy="10305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Share the design to other channels</a:t>
            </a:r>
            <a:endParaRPr/>
          </a:p>
        </p:txBody>
      </p:sp>
      <p:pic>
        <p:nvPicPr>
          <p:cNvPr id="438" name="Google Shape;43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4838" y="2704025"/>
            <a:ext cx="3384524" cy="211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838" y="416475"/>
            <a:ext cx="3384528" cy="21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69"/>
          <p:cNvSpPr/>
          <p:nvPr/>
        </p:nvSpPr>
        <p:spPr>
          <a:xfrm>
            <a:off x="7394650" y="2277125"/>
            <a:ext cx="175800" cy="189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69"/>
          <p:cNvCxnSpPr>
            <a:stCxn id="440" idx="2"/>
          </p:cNvCxnSpPr>
          <p:nvPr/>
        </p:nvCxnSpPr>
        <p:spPr>
          <a:xfrm flipH="1">
            <a:off x="6302650" y="2467025"/>
            <a:ext cx="1179900" cy="554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4</a:t>
            </a:r>
            <a:r>
              <a:rPr lang="en">
                <a:solidFill>
                  <a:srgbClr val="F1C232"/>
                </a:solidFill>
              </a:rPr>
              <a:t>. Prototype overview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186" y="1405853"/>
            <a:ext cx="1258702" cy="18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1"/>
          <p:cNvSpPr txBox="1"/>
          <p:nvPr>
            <p:ph type="title"/>
          </p:nvPr>
        </p:nvSpPr>
        <p:spPr>
          <a:xfrm>
            <a:off x="890250" y="353500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Design Tools: Figma &amp; Photoshop</a:t>
            </a:r>
            <a:endParaRPr/>
          </a:p>
        </p:txBody>
      </p:sp>
      <p:sp>
        <p:nvSpPr>
          <p:cNvPr id="453" name="Google Shape;453;p71"/>
          <p:cNvSpPr txBox="1"/>
          <p:nvPr>
            <p:ph idx="2" type="body"/>
          </p:nvPr>
        </p:nvSpPr>
        <p:spPr>
          <a:xfrm>
            <a:off x="3453013" y="1766800"/>
            <a:ext cx="23940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f</a:t>
            </a:r>
            <a:r>
              <a:rPr lang="en"/>
              <a:t>lexible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a</a:t>
            </a:r>
            <a:r>
              <a:rPr lang="en"/>
              <a:t>ble to produce clean interface design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r</a:t>
            </a:r>
            <a:r>
              <a:rPr lang="en"/>
              <a:t>esulting design close to desired design</a:t>
            </a:r>
            <a:endParaRPr/>
          </a:p>
        </p:txBody>
      </p:sp>
      <p:sp>
        <p:nvSpPr>
          <p:cNvPr id="454" name="Google Shape;454;p71"/>
          <p:cNvSpPr txBox="1"/>
          <p:nvPr>
            <p:ph idx="3" type="body"/>
          </p:nvPr>
        </p:nvSpPr>
        <p:spPr>
          <a:xfrm>
            <a:off x="5969821" y="1766800"/>
            <a:ext cx="2394000" cy="27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60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steep learning curve for the more complex features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"/>
              <a:t>l</a:t>
            </a:r>
            <a:r>
              <a:rPr lang="en"/>
              <a:t>imited interactivity able to be implemented; we had to resort to click-based</a:t>
            </a:r>
            <a:endParaRPr/>
          </a:p>
        </p:txBody>
      </p:sp>
      <p:sp>
        <p:nvSpPr>
          <p:cNvPr id="455" name="Google Shape;455;p71"/>
          <p:cNvSpPr txBox="1"/>
          <p:nvPr>
            <p:ph type="title"/>
          </p:nvPr>
        </p:nvSpPr>
        <p:spPr>
          <a:xfrm>
            <a:off x="3453013" y="1159900"/>
            <a:ext cx="2394000" cy="6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PROS</a:t>
            </a:r>
            <a:endParaRPr sz="3000" u="sng"/>
          </a:p>
        </p:txBody>
      </p:sp>
      <p:sp>
        <p:nvSpPr>
          <p:cNvPr id="456" name="Google Shape;456;p71"/>
          <p:cNvSpPr txBox="1"/>
          <p:nvPr>
            <p:ph type="title"/>
          </p:nvPr>
        </p:nvSpPr>
        <p:spPr>
          <a:xfrm>
            <a:off x="5969813" y="1159900"/>
            <a:ext cx="2394000" cy="60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/>
              <a:t>CONS</a:t>
            </a:r>
            <a:endParaRPr sz="3000" u="sng"/>
          </a:p>
        </p:txBody>
      </p:sp>
      <p:pic>
        <p:nvPicPr>
          <p:cNvPr id="457" name="Google Shape;457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412" y="2950224"/>
            <a:ext cx="1615800" cy="1575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72"/>
          <p:cNvSpPr txBox="1"/>
          <p:nvPr>
            <p:ph type="title"/>
          </p:nvPr>
        </p:nvSpPr>
        <p:spPr>
          <a:xfrm>
            <a:off x="890300" y="282175"/>
            <a:ext cx="73635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B5D4E9"/>
                </a:solidFill>
              </a:rPr>
              <a:t>limitations/Trade offs of the current prototype</a:t>
            </a:r>
            <a:endParaRPr sz="4000">
              <a:solidFill>
                <a:srgbClr val="B5D4E9"/>
              </a:solidFill>
            </a:endParaRPr>
          </a:p>
        </p:txBody>
      </p:sp>
      <p:sp>
        <p:nvSpPr>
          <p:cNvPr id="463" name="Google Shape;463;p72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➔"/>
            </a:pPr>
            <a:r>
              <a:rPr lang="en"/>
              <a:t>Limited task flow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"/>
              <a:t>Design choices restricted to demonstrate all tasks</a:t>
            </a:r>
            <a:endParaRPr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"/>
              <a:t>Changes made in one place might not show up in another place. For instance, the preview of a project in the home page does not synchronize after the user changes the shirt to black in edit mode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73"/>
          <p:cNvSpPr txBox="1"/>
          <p:nvPr>
            <p:ph type="title"/>
          </p:nvPr>
        </p:nvSpPr>
        <p:spPr>
          <a:xfrm>
            <a:off x="890300" y="282175"/>
            <a:ext cx="73635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BCDBE"/>
                </a:solidFill>
              </a:rPr>
              <a:t>Wizard of Oz Techniques</a:t>
            </a:r>
            <a:endParaRPr sz="3000">
              <a:solidFill>
                <a:srgbClr val="FBCDBE"/>
              </a:solidFill>
            </a:endParaRPr>
          </a:p>
        </p:txBody>
      </p:sp>
      <p:sp>
        <p:nvSpPr>
          <p:cNvPr id="469" name="Google Shape;469;p73"/>
          <p:cNvSpPr txBox="1"/>
          <p:nvPr>
            <p:ph idx="1" type="body"/>
          </p:nvPr>
        </p:nvSpPr>
        <p:spPr>
          <a:xfrm>
            <a:off x="890300" y="1200150"/>
            <a:ext cx="7363500" cy="31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➔"/>
            </a:pPr>
            <a:r>
              <a:rPr lang="en" sz="2200"/>
              <a:t>Textual inputs like email and name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" sz="2200"/>
              <a:t>Pressing of buttons in designing one’s own clothing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" sz="2200"/>
              <a:t>Selection of platforms to share one’s own fashion design</a:t>
            </a:r>
            <a:endParaRPr sz="2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4"/>
          <p:cNvSpPr txBox="1"/>
          <p:nvPr>
            <p:ph type="title"/>
          </p:nvPr>
        </p:nvSpPr>
        <p:spPr>
          <a:xfrm>
            <a:off x="890300" y="282175"/>
            <a:ext cx="73635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C9E4B4"/>
                </a:solidFill>
              </a:rPr>
              <a:t>Hard-coded features and why required:</a:t>
            </a:r>
            <a:endParaRPr sz="3000">
              <a:solidFill>
                <a:srgbClr val="C9E4B4"/>
              </a:solidFill>
            </a:endParaRPr>
          </a:p>
        </p:txBody>
      </p:sp>
      <p:sp>
        <p:nvSpPr>
          <p:cNvPr id="475" name="Google Shape;475;p74"/>
          <p:cNvSpPr txBox="1"/>
          <p:nvPr>
            <p:ph idx="1" type="body"/>
          </p:nvPr>
        </p:nvSpPr>
        <p:spPr>
          <a:xfrm>
            <a:off x="826025" y="1200150"/>
            <a:ext cx="7363500" cy="32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600"/>
              </a:spcBef>
              <a:spcAft>
                <a:spcPts val="0"/>
              </a:spcAft>
              <a:buSzPts val="2200"/>
              <a:buChar char="➔"/>
            </a:pPr>
            <a:r>
              <a:rPr lang="en" sz="2200"/>
              <a:t>The photos the user sees when they click “Upload Device” because we can’t actually connect to user’s computer through our prototype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" sz="2200"/>
              <a:t>Which option the user can choice out of a group (like colors or waist length) due to time constraint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➔"/>
            </a:pPr>
            <a:r>
              <a:rPr lang="en" sz="2200"/>
              <a:t>Text input due to choice of design tool not supporting it</a:t>
            </a:r>
            <a:endParaRPr sz="2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/>
          <p:nvPr>
            <p:ph type="title"/>
          </p:nvPr>
        </p:nvSpPr>
        <p:spPr>
          <a:xfrm>
            <a:off x="890300" y="342750"/>
            <a:ext cx="73635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RoadMap</a:t>
            </a:r>
            <a:endParaRPr sz="4800"/>
          </a:p>
        </p:txBody>
      </p:sp>
      <p:sp>
        <p:nvSpPr>
          <p:cNvPr id="189" name="Google Shape;189;p39"/>
          <p:cNvSpPr txBox="1"/>
          <p:nvPr>
            <p:ph idx="1" type="body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3000"/>
              <a:buFont typeface="Amatic SC"/>
              <a:buAutoNum type="arabicPeriod"/>
            </a:pPr>
            <a:r>
              <a:rPr b="1" lang="en" sz="3000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rPr>
              <a:t>Value Prop, Problem and Solution Overview</a:t>
            </a:r>
            <a:endParaRPr b="1" sz="3000">
              <a:solidFill>
                <a:srgbClr val="F0C3A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3000"/>
              <a:buFont typeface="Amatic SC"/>
              <a:buAutoNum type="arabicPeriod"/>
            </a:pPr>
            <a:r>
              <a:rPr b="1" lang="en" sz="3000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rPr>
              <a:t>tasks</a:t>
            </a:r>
            <a:endParaRPr b="1" sz="3000">
              <a:solidFill>
                <a:srgbClr val="F0C3A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3000"/>
              <a:buFont typeface="Amatic SC"/>
              <a:buAutoNum type="arabicPeriod"/>
            </a:pPr>
            <a:r>
              <a:rPr b="1" lang="en" sz="3000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rPr>
              <a:t>Revised interface design</a:t>
            </a:r>
            <a:endParaRPr b="1" sz="3000">
              <a:solidFill>
                <a:srgbClr val="F0C3A3"/>
              </a:solidFill>
              <a:latin typeface="Amatic SC"/>
              <a:ea typeface="Amatic SC"/>
              <a:cs typeface="Amatic SC"/>
              <a:sym typeface="Amatic SC"/>
            </a:endParaRPr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3000"/>
              <a:buFont typeface="Amatic SC"/>
              <a:buAutoNum type="arabicPeriod"/>
            </a:pPr>
            <a:r>
              <a:rPr b="1" lang="en" sz="3000">
                <a:solidFill>
                  <a:srgbClr val="F0C3A3"/>
                </a:solidFill>
                <a:latin typeface="Amatic SC"/>
                <a:ea typeface="Amatic SC"/>
                <a:cs typeface="Amatic SC"/>
                <a:sym typeface="Amatic SC"/>
              </a:rPr>
              <a:t>Prototype overview</a:t>
            </a:r>
            <a:endParaRPr b="1" sz="3000">
              <a:solidFill>
                <a:srgbClr val="F0C3A3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75"/>
          <p:cNvSpPr txBox="1"/>
          <p:nvPr>
            <p:ph idx="12" type="sldNum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1" name="Google Shape;481;p75"/>
          <p:cNvSpPr txBox="1"/>
          <p:nvPr>
            <p:ph idx="4294967295" type="ctrTitle"/>
          </p:nvPr>
        </p:nvSpPr>
        <p:spPr>
          <a:xfrm>
            <a:off x="1275150" y="2432850"/>
            <a:ext cx="6593700" cy="7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3CED9"/>
                </a:solidFill>
              </a:rPr>
              <a:t>THANKS!</a:t>
            </a:r>
            <a:endParaRPr sz="3600">
              <a:solidFill>
                <a:srgbClr val="C3CED9"/>
              </a:solidFill>
            </a:endParaRPr>
          </a:p>
        </p:txBody>
      </p:sp>
      <p:sp>
        <p:nvSpPr>
          <p:cNvPr id="482" name="Google Shape;482;p75"/>
          <p:cNvSpPr txBox="1"/>
          <p:nvPr>
            <p:ph idx="4294967295" type="subTitle"/>
          </p:nvPr>
        </p:nvSpPr>
        <p:spPr>
          <a:xfrm>
            <a:off x="1275150" y="3028052"/>
            <a:ext cx="6593700" cy="13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/>
              <a:t>Any questions?</a:t>
            </a:r>
            <a:endParaRPr b="1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3" name="Google Shape;483;p75"/>
          <p:cNvSpPr/>
          <p:nvPr/>
        </p:nvSpPr>
        <p:spPr>
          <a:xfrm>
            <a:off x="3759751" y="879350"/>
            <a:ext cx="1624516" cy="1496748"/>
          </a:xfrm>
          <a:custGeom>
            <a:rect b="b" l="l" r="r" t="t"/>
            <a:pathLst>
              <a:path extrusionOk="0" h="15403" w="16717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533400" lvl="0" marL="457200" rtl="0" algn="ctr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4800"/>
              <a:buAutoNum type="arabicPeriod"/>
            </a:pPr>
            <a:r>
              <a:rPr lang="en">
                <a:solidFill>
                  <a:srgbClr val="F1C232"/>
                </a:solidFill>
              </a:rPr>
              <a:t>Value Prop, Problem </a:t>
            </a:r>
            <a:endParaRPr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and Solution Overview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41"/>
          <p:cNvGrpSpPr/>
          <p:nvPr/>
        </p:nvGrpSpPr>
        <p:grpSpPr>
          <a:xfrm>
            <a:off x="5510011" y="904260"/>
            <a:ext cx="2765115" cy="3729697"/>
            <a:chOff x="5680084" y="1935228"/>
            <a:chExt cx="2045052" cy="2758447"/>
          </a:xfrm>
        </p:grpSpPr>
        <p:pic>
          <p:nvPicPr>
            <p:cNvPr id="200" name="Google Shape;200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80084" y="2658525"/>
              <a:ext cx="2045050" cy="203515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01" name="Google Shape;201;p41"/>
            <p:cNvSpPr/>
            <p:nvPr/>
          </p:nvSpPr>
          <p:spPr>
            <a:xfrm flipH="1" rot="394379">
              <a:off x="6285234" y="2012644"/>
              <a:ext cx="1398636" cy="801254"/>
            </a:xfrm>
            <a:custGeom>
              <a:rect b="b" l="l" r="r" t="t"/>
              <a:pathLst>
                <a:path extrusionOk="0" h="11437" w="19735">
                  <a:moveTo>
                    <a:pt x="17155" y="1363"/>
                  </a:moveTo>
                  <a:lnTo>
                    <a:pt x="17058" y="1387"/>
                  </a:lnTo>
                  <a:lnTo>
                    <a:pt x="16985" y="1460"/>
                  </a:lnTo>
                  <a:lnTo>
                    <a:pt x="16936" y="1533"/>
                  </a:lnTo>
                  <a:lnTo>
                    <a:pt x="16912" y="1777"/>
                  </a:lnTo>
                  <a:lnTo>
                    <a:pt x="16912" y="1825"/>
                  </a:lnTo>
                  <a:lnTo>
                    <a:pt x="16936" y="1874"/>
                  </a:lnTo>
                  <a:lnTo>
                    <a:pt x="16985" y="1971"/>
                  </a:lnTo>
                  <a:lnTo>
                    <a:pt x="17082" y="2044"/>
                  </a:lnTo>
                  <a:lnTo>
                    <a:pt x="17204" y="2069"/>
                  </a:lnTo>
                  <a:lnTo>
                    <a:pt x="17277" y="2069"/>
                  </a:lnTo>
                  <a:lnTo>
                    <a:pt x="17374" y="2093"/>
                  </a:lnTo>
                  <a:lnTo>
                    <a:pt x="17496" y="2069"/>
                  </a:lnTo>
                  <a:lnTo>
                    <a:pt x="17593" y="2020"/>
                  </a:lnTo>
                  <a:lnTo>
                    <a:pt x="17666" y="1947"/>
                  </a:lnTo>
                  <a:lnTo>
                    <a:pt x="17691" y="1874"/>
                  </a:lnTo>
                  <a:lnTo>
                    <a:pt x="17715" y="1801"/>
                  </a:lnTo>
                  <a:lnTo>
                    <a:pt x="17715" y="1655"/>
                  </a:lnTo>
                  <a:lnTo>
                    <a:pt x="17642" y="1533"/>
                  </a:lnTo>
                  <a:lnTo>
                    <a:pt x="17593" y="1485"/>
                  </a:lnTo>
                  <a:lnTo>
                    <a:pt x="17545" y="1436"/>
                  </a:lnTo>
                  <a:lnTo>
                    <a:pt x="17447" y="1387"/>
                  </a:lnTo>
                  <a:lnTo>
                    <a:pt x="17326" y="1387"/>
                  </a:lnTo>
                  <a:lnTo>
                    <a:pt x="17277" y="1363"/>
                  </a:lnTo>
                  <a:close/>
                  <a:moveTo>
                    <a:pt x="16523" y="511"/>
                  </a:moveTo>
                  <a:lnTo>
                    <a:pt x="16888" y="560"/>
                  </a:lnTo>
                  <a:lnTo>
                    <a:pt x="17058" y="609"/>
                  </a:lnTo>
                  <a:lnTo>
                    <a:pt x="17228" y="657"/>
                  </a:lnTo>
                  <a:lnTo>
                    <a:pt x="17374" y="730"/>
                  </a:lnTo>
                  <a:lnTo>
                    <a:pt x="17520" y="828"/>
                  </a:lnTo>
                  <a:lnTo>
                    <a:pt x="17642" y="949"/>
                  </a:lnTo>
                  <a:lnTo>
                    <a:pt x="17764" y="1071"/>
                  </a:lnTo>
                  <a:lnTo>
                    <a:pt x="17861" y="1217"/>
                  </a:lnTo>
                  <a:lnTo>
                    <a:pt x="17934" y="1387"/>
                  </a:lnTo>
                  <a:lnTo>
                    <a:pt x="17983" y="1533"/>
                  </a:lnTo>
                  <a:lnTo>
                    <a:pt x="18031" y="1704"/>
                  </a:lnTo>
                  <a:lnTo>
                    <a:pt x="18056" y="2044"/>
                  </a:lnTo>
                  <a:lnTo>
                    <a:pt x="18031" y="2385"/>
                  </a:lnTo>
                  <a:lnTo>
                    <a:pt x="18031" y="2726"/>
                  </a:lnTo>
                  <a:lnTo>
                    <a:pt x="17958" y="3504"/>
                  </a:lnTo>
                  <a:lnTo>
                    <a:pt x="17885" y="4283"/>
                  </a:lnTo>
                  <a:lnTo>
                    <a:pt x="17861" y="4331"/>
                  </a:lnTo>
                  <a:lnTo>
                    <a:pt x="17739" y="4380"/>
                  </a:lnTo>
                  <a:lnTo>
                    <a:pt x="17593" y="4453"/>
                  </a:lnTo>
                  <a:lnTo>
                    <a:pt x="17520" y="4502"/>
                  </a:lnTo>
                  <a:lnTo>
                    <a:pt x="17472" y="4575"/>
                  </a:lnTo>
                  <a:lnTo>
                    <a:pt x="17472" y="4599"/>
                  </a:lnTo>
                  <a:lnTo>
                    <a:pt x="17496" y="4648"/>
                  </a:lnTo>
                  <a:lnTo>
                    <a:pt x="17569" y="4672"/>
                  </a:lnTo>
                  <a:lnTo>
                    <a:pt x="17618" y="4696"/>
                  </a:lnTo>
                  <a:lnTo>
                    <a:pt x="17764" y="4696"/>
                  </a:lnTo>
                  <a:lnTo>
                    <a:pt x="17812" y="4672"/>
                  </a:lnTo>
                  <a:lnTo>
                    <a:pt x="17764" y="4891"/>
                  </a:lnTo>
                  <a:lnTo>
                    <a:pt x="17715" y="4867"/>
                  </a:lnTo>
                  <a:lnTo>
                    <a:pt x="17569" y="4818"/>
                  </a:lnTo>
                  <a:lnTo>
                    <a:pt x="17423" y="4769"/>
                  </a:lnTo>
                  <a:lnTo>
                    <a:pt x="17350" y="4769"/>
                  </a:lnTo>
                  <a:lnTo>
                    <a:pt x="17326" y="4794"/>
                  </a:lnTo>
                  <a:lnTo>
                    <a:pt x="17301" y="4842"/>
                  </a:lnTo>
                  <a:lnTo>
                    <a:pt x="17301" y="4915"/>
                  </a:lnTo>
                  <a:lnTo>
                    <a:pt x="17374" y="4988"/>
                  </a:lnTo>
                  <a:lnTo>
                    <a:pt x="17472" y="5061"/>
                  </a:lnTo>
                  <a:lnTo>
                    <a:pt x="17593" y="5134"/>
                  </a:lnTo>
                  <a:lnTo>
                    <a:pt x="17691" y="5159"/>
                  </a:lnTo>
                  <a:lnTo>
                    <a:pt x="17642" y="5353"/>
                  </a:lnTo>
                  <a:lnTo>
                    <a:pt x="17569" y="5329"/>
                  </a:lnTo>
                  <a:lnTo>
                    <a:pt x="17374" y="5256"/>
                  </a:lnTo>
                  <a:lnTo>
                    <a:pt x="17277" y="5207"/>
                  </a:lnTo>
                  <a:lnTo>
                    <a:pt x="17155" y="5183"/>
                  </a:lnTo>
                  <a:lnTo>
                    <a:pt x="17131" y="5207"/>
                  </a:lnTo>
                  <a:lnTo>
                    <a:pt x="17107" y="5232"/>
                  </a:lnTo>
                  <a:lnTo>
                    <a:pt x="17082" y="5305"/>
                  </a:lnTo>
                  <a:lnTo>
                    <a:pt x="17107" y="5378"/>
                  </a:lnTo>
                  <a:lnTo>
                    <a:pt x="17131" y="5426"/>
                  </a:lnTo>
                  <a:lnTo>
                    <a:pt x="17228" y="5548"/>
                  </a:lnTo>
                  <a:lnTo>
                    <a:pt x="17374" y="5645"/>
                  </a:lnTo>
                  <a:lnTo>
                    <a:pt x="17545" y="5694"/>
                  </a:lnTo>
                  <a:lnTo>
                    <a:pt x="17399" y="6059"/>
                  </a:lnTo>
                  <a:lnTo>
                    <a:pt x="17253" y="6010"/>
                  </a:lnTo>
                  <a:lnTo>
                    <a:pt x="17107" y="5937"/>
                  </a:lnTo>
                  <a:lnTo>
                    <a:pt x="17034" y="5864"/>
                  </a:lnTo>
                  <a:lnTo>
                    <a:pt x="16961" y="5791"/>
                  </a:lnTo>
                  <a:lnTo>
                    <a:pt x="16888" y="5718"/>
                  </a:lnTo>
                  <a:lnTo>
                    <a:pt x="16790" y="5645"/>
                  </a:lnTo>
                  <a:lnTo>
                    <a:pt x="16742" y="5621"/>
                  </a:lnTo>
                  <a:lnTo>
                    <a:pt x="16693" y="5645"/>
                  </a:lnTo>
                  <a:lnTo>
                    <a:pt x="16644" y="5670"/>
                  </a:lnTo>
                  <a:lnTo>
                    <a:pt x="16620" y="5743"/>
                  </a:lnTo>
                  <a:lnTo>
                    <a:pt x="16644" y="5840"/>
                  </a:lnTo>
                  <a:lnTo>
                    <a:pt x="16669" y="5962"/>
                  </a:lnTo>
                  <a:lnTo>
                    <a:pt x="16742" y="6059"/>
                  </a:lnTo>
                  <a:lnTo>
                    <a:pt x="16815" y="6156"/>
                  </a:lnTo>
                  <a:lnTo>
                    <a:pt x="16912" y="6229"/>
                  </a:lnTo>
                  <a:lnTo>
                    <a:pt x="17034" y="6302"/>
                  </a:lnTo>
                  <a:lnTo>
                    <a:pt x="17131" y="6351"/>
                  </a:lnTo>
                  <a:lnTo>
                    <a:pt x="17253" y="6400"/>
                  </a:lnTo>
                  <a:lnTo>
                    <a:pt x="17082" y="6740"/>
                  </a:lnTo>
                  <a:lnTo>
                    <a:pt x="16985" y="6740"/>
                  </a:lnTo>
                  <a:lnTo>
                    <a:pt x="16790" y="6643"/>
                  </a:lnTo>
                  <a:lnTo>
                    <a:pt x="16596" y="6546"/>
                  </a:lnTo>
                  <a:lnTo>
                    <a:pt x="16401" y="6424"/>
                  </a:lnTo>
                  <a:lnTo>
                    <a:pt x="16231" y="6278"/>
                  </a:lnTo>
                  <a:lnTo>
                    <a:pt x="16158" y="6278"/>
                  </a:lnTo>
                  <a:lnTo>
                    <a:pt x="16133" y="6302"/>
                  </a:lnTo>
                  <a:lnTo>
                    <a:pt x="16133" y="6327"/>
                  </a:lnTo>
                  <a:lnTo>
                    <a:pt x="16182" y="6448"/>
                  </a:lnTo>
                  <a:lnTo>
                    <a:pt x="16255" y="6546"/>
                  </a:lnTo>
                  <a:lnTo>
                    <a:pt x="16401" y="6740"/>
                  </a:lnTo>
                  <a:lnTo>
                    <a:pt x="16571" y="6886"/>
                  </a:lnTo>
                  <a:lnTo>
                    <a:pt x="16790" y="7008"/>
                  </a:lnTo>
                  <a:lnTo>
                    <a:pt x="16888" y="7057"/>
                  </a:lnTo>
                  <a:lnTo>
                    <a:pt x="16669" y="7373"/>
                  </a:lnTo>
                  <a:lnTo>
                    <a:pt x="16401" y="7251"/>
                  </a:lnTo>
                  <a:lnTo>
                    <a:pt x="16158" y="7154"/>
                  </a:lnTo>
                  <a:lnTo>
                    <a:pt x="15987" y="7057"/>
                  </a:lnTo>
                  <a:lnTo>
                    <a:pt x="15817" y="6935"/>
                  </a:lnTo>
                  <a:lnTo>
                    <a:pt x="15647" y="6813"/>
                  </a:lnTo>
                  <a:lnTo>
                    <a:pt x="15476" y="6740"/>
                  </a:lnTo>
                  <a:lnTo>
                    <a:pt x="15428" y="6740"/>
                  </a:lnTo>
                  <a:lnTo>
                    <a:pt x="15403" y="6765"/>
                  </a:lnTo>
                  <a:lnTo>
                    <a:pt x="15379" y="6789"/>
                  </a:lnTo>
                  <a:lnTo>
                    <a:pt x="15379" y="6813"/>
                  </a:lnTo>
                  <a:lnTo>
                    <a:pt x="15403" y="6935"/>
                  </a:lnTo>
                  <a:lnTo>
                    <a:pt x="15452" y="7032"/>
                  </a:lnTo>
                  <a:lnTo>
                    <a:pt x="15525" y="7130"/>
                  </a:lnTo>
                  <a:lnTo>
                    <a:pt x="15598" y="7227"/>
                  </a:lnTo>
                  <a:lnTo>
                    <a:pt x="15768" y="7373"/>
                  </a:lnTo>
                  <a:lnTo>
                    <a:pt x="15963" y="7495"/>
                  </a:lnTo>
                  <a:lnTo>
                    <a:pt x="16133" y="7616"/>
                  </a:lnTo>
                  <a:lnTo>
                    <a:pt x="16352" y="7689"/>
                  </a:lnTo>
                  <a:lnTo>
                    <a:pt x="16036" y="7957"/>
                  </a:lnTo>
                  <a:lnTo>
                    <a:pt x="15866" y="7884"/>
                  </a:lnTo>
                  <a:lnTo>
                    <a:pt x="15671" y="7811"/>
                  </a:lnTo>
                  <a:lnTo>
                    <a:pt x="15501" y="7738"/>
                  </a:lnTo>
                  <a:lnTo>
                    <a:pt x="15330" y="7665"/>
                  </a:lnTo>
                  <a:lnTo>
                    <a:pt x="14892" y="7422"/>
                  </a:lnTo>
                  <a:lnTo>
                    <a:pt x="14649" y="7300"/>
                  </a:lnTo>
                  <a:lnTo>
                    <a:pt x="14430" y="7227"/>
                  </a:lnTo>
                  <a:lnTo>
                    <a:pt x="14406" y="7227"/>
                  </a:lnTo>
                  <a:lnTo>
                    <a:pt x="14406" y="7251"/>
                  </a:lnTo>
                  <a:lnTo>
                    <a:pt x="14454" y="7373"/>
                  </a:lnTo>
                  <a:lnTo>
                    <a:pt x="14503" y="7495"/>
                  </a:lnTo>
                  <a:lnTo>
                    <a:pt x="14600" y="7592"/>
                  </a:lnTo>
                  <a:lnTo>
                    <a:pt x="14698" y="7689"/>
                  </a:lnTo>
                  <a:lnTo>
                    <a:pt x="14892" y="7860"/>
                  </a:lnTo>
                  <a:lnTo>
                    <a:pt x="15111" y="8006"/>
                  </a:lnTo>
                  <a:lnTo>
                    <a:pt x="15355" y="8127"/>
                  </a:lnTo>
                  <a:lnTo>
                    <a:pt x="15622" y="8249"/>
                  </a:lnTo>
                  <a:lnTo>
                    <a:pt x="15379" y="8371"/>
                  </a:lnTo>
                  <a:lnTo>
                    <a:pt x="15111" y="8492"/>
                  </a:lnTo>
                  <a:lnTo>
                    <a:pt x="15038" y="8419"/>
                  </a:lnTo>
                  <a:lnTo>
                    <a:pt x="14917" y="8371"/>
                  </a:lnTo>
                  <a:lnTo>
                    <a:pt x="14698" y="8249"/>
                  </a:lnTo>
                  <a:lnTo>
                    <a:pt x="14454" y="8176"/>
                  </a:lnTo>
                  <a:lnTo>
                    <a:pt x="14235" y="8079"/>
                  </a:lnTo>
                  <a:lnTo>
                    <a:pt x="14016" y="7957"/>
                  </a:lnTo>
                  <a:lnTo>
                    <a:pt x="13797" y="7811"/>
                  </a:lnTo>
                  <a:lnTo>
                    <a:pt x="13578" y="7689"/>
                  </a:lnTo>
                  <a:lnTo>
                    <a:pt x="13359" y="7568"/>
                  </a:lnTo>
                  <a:lnTo>
                    <a:pt x="13335" y="7592"/>
                  </a:lnTo>
                  <a:lnTo>
                    <a:pt x="13311" y="7616"/>
                  </a:lnTo>
                  <a:lnTo>
                    <a:pt x="13384" y="7738"/>
                  </a:lnTo>
                  <a:lnTo>
                    <a:pt x="13432" y="7860"/>
                  </a:lnTo>
                  <a:lnTo>
                    <a:pt x="13627" y="8054"/>
                  </a:lnTo>
                  <a:lnTo>
                    <a:pt x="13822" y="8249"/>
                  </a:lnTo>
                  <a:lnTo>
                    <a:pt x="14041" y="8419"/>
                  </a:lnTo>
                  <a:lnTo>
                    <a:pt x="14284" y="8565"/>
                  </a:lnTo>
                  <a:lnTo>
                    <a:pt x="14552" y="8687"/>
                  </a:lnTo>
                  <a:lnTo>
                    <a:pt x="14211" y="8760"/>
                  </a:lnTo>
                  <a:lnTo>
                    <a:pt x="13870" y="8833"/>
                  </a:lnTo>
                  <a:lnTo>
                    <a:pt x="13724" y="8736"/>
                  </a:lnTo>
                  <a:lnTo>
                    <a:pt x="13578" y="8663"/>
                  </a:lnTo>
                  <a:lnTo>
                    <a:pt x="13286" y="8492"/>
                  </a:lnTo>
                  <a:lnTo>
                    <a:pt x="13092" y="8322"/>
                  </a:lnTo>
                  <a:lnTo>
                    <a:pt x="12897" y="8152"/>
                  </a:lnTo>
                  <a:lnTo>
                    <a:pt x="12678" y="7981"/>
                  </a:lnTo>
                  <a:lnTo>
                    <a:pt x="12483" y="7835"/>
                  </a:lnTo>
                  <a:lnTo>
                    <a:pt x="12435" y="7835"/>
                  </a:lnTo>
                  <a:lnTo>
                    <a:pt x="12410" y="7860"/>
                  </a:lnTo>
                  <a:lnTo>
                    <a:pt x="12386" y="7884"/>
                  </a:lnTo>
                  <a:lnTo>
                    <a:pt x="12386" y="7908"/>
                  </a:lnTo>
                  <a:lnTo>
                    <a:pt x="12435" y="8030"/>
                  </a:lnTo>
                  <a:lnTo>
                    <a:pt x="12508" y="8176"/>
                  </a:lnTo>
                  <a:lnTo>
                    <a:pt x="12654" y="8395"/>
                  </a:lnTo>
                  <a:lnTo>
                    <a:pt x="12848" y="8614"/>
                  </a:lnTo>
                  <a:lnTo>
                    <a:pt x="13043" y="8784"/>
                  </a:lnTo>
                  <a:lnTo>
                    <a:pt x="13189" y="8906"/>
                  </a:lnTo>
                  <a:lnTo>
                    <a:pt x="12727" y="8906"/>
                  </a:lnTo>
                  <a:lnTo>
                    <a:pt x="12556" y="8760"/>
                  </a:lnTo>
                  <a:lnTo>
                    <a:pt x="12410" y="8638"/>
                  </a:lnTo>
                  <a:lnTo>
                    <a:pt x="12094" y="8322"/>
                  </a:lnTo>
                  <a:lnTo>
                    <a:pt x="11729" y="8054"/>
                  </a:lnTo>
                  <a:lnTo>
                    <a:pt x="11680" y="8054"/>
                  </a:lnTo>
                  <a:lnTo>
                    <a:pt x="11656" y="8079"/>
                  </a:lnTo>
                  <a:lnTo>
                    <a:pt x="11632" y="8103"/>
                  </a:lnTo>
                  <a:lnTo>
                    <a:pt x="11632" y="8152"/>
                  </a:lnTo>
                  <a:lnTo>
                    <a:pt x="11899" y="8517"/>
                  </a:lnTo>
                  <a:lnTo>
                    <a:pt x="12167" y="8857"/>
                  </a:lnTo>
                  <a:lnTo>
                    <a:pt x="12191" y="8882"/>
                  </a:lnTo>
                  <a:lnTo>
                    <a:pt x="12118" y="8882"/>
                  </a:lnTo>
                  <a:lnTo>
                    <a:pt x="11753" y="8833"/>
                  </a:lnTo>
                  <a:lnTo>
                    <a:pt x="11632" y="8663"/>
                  </a:lnTo>
                  <a:lnTo>
                    <a:pt x="11486" y="8517"/>
                  </a:lnTo>
                  <a:lnTo>
                    <a:pt x="11218" y="8176"/>
                  </a:lnTo>
                  <a:lnTo>
                    <a:pt x="10926" y="7860"/>
                  </a:lnTo>
                  <a:lnTo>
                    <a:pt x="10878" y="7835"/>
                  </a:lnTo>
                  <a:lnTo>
                    <a:pt x="10853" y="7835"/>
                  </a:lnTo>
                  <a:lnTo>
                    <a:pt x="10780" y="7860"/>
                  </a:lnTo>
                  <a:lnTo>
                    <a:pt x="10732" y="7908"/>
                  </a:lnTo>
                  <a:lnTo>
                    <a:pt x="10732" y="7957"/>
                  </a:lnTo>
                  <a:lnTo>
                    <a:pt x="10756" y="8006"/>
                  </a:lnTo>
                  <a:lnTo>
                    <a:pt x="10926" y="8322"/>
                  </a:lnTo>
                  <a:lnTo>
                    <a:pt x="11145" y="8638"/>
                  </a:lnTo>
                  <a:lnTo>
                    <a:pt x="11242" y="8736"/>
                  </a:lnTo>
                  <a:lnTo>
                    <a:pt x="10659" y="8614"/>
                  </a:lnTo>
                  <a:lnTo>
                    <a:pt x="10513" y="8492"/>
                  </a:lnTo>
                  <a:lnTo>
                    <a:pt x="10391" y="8273"/>
                  </a:lnTo>
                  <a:lnTo>
                    <a:pt x="10269" y="8054"/>
                  </a:lnTo>
                  <a:lnTo>
                    <a:pt x="10221" y="8006"/>
                  </a:lnTo>
                  <a:lnTo>
                    <a:pt x="10172" y="8006"/>
                  </a:lnTo>
                  <a:lnTo>
                    <a:pt x="10123" y="8030"/>
                  </a:lnTo>
                  <a:lnTo>
                    <a:pt x="10075" y="8079"/>
                  </a:lnTo>
                  <a:lnTo>
                    <a:pt x="10075" y="8176"/>
                  </a:lnTo>
                  <a:lnTo>
                    <a:pt x="10075" y="8298"/>
                  </a:lnTo>
                  <a:lnTo>
                    <a:pt x="10099" y="8395"/>
                  </a:lnTo>
                  <a:lnTo>
                    <a:pt x="10123" y="8492"/>
                  </a:lnTo>
                  <a:lnTo>
                    <a:pt x="9856" y="8419"/>
                  </a:lnTo>
                  <a:lnTo>
                    <a:pt x="9807" y="8273"/>
                  </a:lnTo>
                  <a:lnTo>
                    <a:pt x="9734" y="8103"/>
                  </a:lnTo>
                  <a:lnTo>
                    <a:pt x="9685" y="8079"/>
                  </a:lnTo>
                  <a:lnTo>
                    <a:pt x="9661" y="8103"/>
                  </a:lnTo>
                  <a:lnTo>
                    <a:pt x="9612" y="8225"/>
                  </a:lnTo>
                  <a:lnTo>
                    <a:pt x="9637" y="8371"/>
                  </a:lnTo>
                  <a:lnTo>
                    <a:pt x="9637" y="8371"/>
                  </a:lnTo>
                  <a:lnTo>
                    <a:pt x="9199" y="8249"/>
                  </a:lnTo>
                  <a:lnTo>
                    <a:pt x="8566" y="8079"/>
                  </a:lnTo>
                  <a:lnTo>
                    <a:pt x="8250" y="7957"/>
                  </a:lnTo>
                  <a:lnTo>
                    <a:pt x="7933" y="7835"/>
                  </a:lnTo>
                  <a:lnTo>
                    <a:pt x="7641" y="7689"/>
                  </a:lnTo>
                  <a:lnTo>
                    <a:pt x="7374" y="7519"/>
                  </a:lnTo>
                  <a:lnTo>
                    <a:pt x="7106" y="7300"/>
                  </a:lnTo>
                  <a:lnTo>
                    <a:pt x="6863" y="7057"/>
                  </a:lnTo>
                  <a:lnTo>
                    <a:pt x="6814" y="7008"/>
                  </a:lnTo>
                  <a:lnTo>
                    <a:pt x="6741" y="6984"/>
                  </a:lnTo>
                  <a:lnTo>
                    <a:pt x="6692" y="6886"/>
                  </a:lnTo>
                  <a:lnTo>
                    <a:pt x="6571" y="6813"/>
                  </a:lnTo>
                  <a:lnTo>
                    <a:pt x="6473" y="6813"/>
                  </a:lnTo>
                  <a:lnTo>
                    <a:pt x="6400" y="6862"/>
                  </a:lnTo>
                  <a:lnTo>
                    <a:pt x="6352" y="6886"/>
                  </a:lnTo>
                  <a:lnTo>
                    <a:pt x="5865" y="7422"/>
                  </a:lnTo>
                  <a:lnTo>
                    <a:pt x="5354" y="7933"/>
                  </a:lnTo>
                  <a:lnTo>
                    <a:pt x="4794" y="8395"/>
                  </a:lnTo>
                  <a:lnTo>
                    <a:pt x="4235" y="8857"/>
                  </a:lnTo>
                  <a:lnTo>
                    <a:pt x="3699" y="9222"/>
                  </a:lnTo>
                  <a:lnTo>
                    <a:pt x="3140" y="9563"/>
                  </a:lnTo>
                  <a:lnTo>
                    <a:pt x="2580" y="9904"/>
                  </a:lnTo>
                  <a:lnTo>
                    <a:pt x="2288" y="10050"/>
                  </a:lnTo>
                  <a:lnTo>
                    <a:pt x="2045" y="10123"/>
                  </a:lnTo>
                  <a:lnTo>
                    <a:pt x="1923" y="10171"/>
                  </a:lnTo>
                  <a:lnTo>
                    <a:pt x="1777" y="10171"/>
                  </a:lnTo>
                  <a:lnTo>
                    <a:pt x="1729" y="10123"/>
                  </a:lnTo>
                  <a:lnTo>
                    <a:pt x="1680" y="10074"/>
                  </a:lnTo>
                  <a:lnTo>
                    <a:pt x="1656" y="10001"/>
                  </a:lnTo>
                  <a:lnTo>
                    <a:pt x="1631" y="9904"/>
                  </a:lnTo>
                  <a:lnTo>
                    <a:pt x="1631" y="9782"/>
                  </a:lnTo>
                  <a:lnTo>
                    <a:pt x="1704" y="9685"/>
                  </a:lnTo>
                  <a:lnTo>
                    <a:pt x="1875" y="9612"/>
                  </a:lnTo>
                  <a:lnTo>
                    <a:pt x="2045" y="9539"/>
                  </a:lnTo>
                  <a:lnTo>
                    <a:pt x="2361" y="9320"/>
                  </a:lnTo>
                  <a:lnTo>
                    <a:pt x="2994" y="8906"/>
                  </a:lnTo>
                  <a:lnTo>
                    <a:pt x="3918" y="8298"/>
                  </a:lnTo>
                  <a:lnTo>
                    <a:pt x="4356" y="8030"/>
                  </a:lnTo>
                  <a:lnTo>
                    <a:pt x="4527" y="7884"/>
                  </a:lnTo>
                  <a:lnTo>
                    <a:pt x="4697" y="7714"/>
                  </a:lnTo>
                  <a:lnTo>
                    <a:pt x="4721" y="7665"/>
                  </a:lnTo>
                  <a:lnTo>
                    <a:pt x="4697" y="7616"/>
                  </a:lnTo>
                  <a:lnTo>
                    <a:pt x="4648" y="7592"/>
                  </a:lnTo>
                  <a:lnTo>
                    <a:pt x="4624" y="7592"/>
                  </a:lnTo>
                  <a:lnTo>
                    <a:pt x="4381" y="7665"/>
                  </a:lnTo>
                  <a:lnTo>
                    <a:pt x="4186" y="7762"/>
                  </a:lnTo>
                  <a:lnTo>
                    <a:pt x="3772" y="8030"/>
                  </a:lnTo>
                  <a:lnTo>
                    <a:pt x="2824" y="8638"/>
                  </a:lnTo>
                  <a:lnTo>
                    <a:pt x="2215" y="8979"/>
                  </a:lnTo>
                  <a:lnTo>
                    <a:pt x="1899" y="9198"/>
                  </a:lnTo>
                  <a:lnTo>
                    <a:pt x="1607" y="9417"/>
                  </a:lnTo>
                  <a:lnTo>
                    <a:pt x="1534" y="9368"/>
                  </a:lnTo>
                  <a:lnTo>
                    <a:pt x="1437" y="9344"/>
                  </a:lnTo>
                  <a:lnTo>
                    <a:pt x="1339" y="9344"/>
                  </a:lnTo>
                  <a:lnTo>
                    <a:pt x="1242" y="9417"/>
                  </a:lnTo>
                  <a:lnTo>
                    <a:pt x="1169" y="9466"/>
                  </a:lnTo>
                  <a:lnTo>
                    <a:pt x="1096" y="9539"/>
                  </a:lnTo>
                  <a:lnTo>
                    <a:pt x="1023" y="9539"/>
                  </a:lnTo>
                  <a:lnTo>
                    <a:pt x="999" y="9490"/>
                  </a:lnTo>
                  <a:lnTo>
                    <a:pt x="974" y="9417"/>
                  </a:lnTo>
                  <a:lnTo>
                    <a:pt x="950" y="9344"/>
                  </a:lnTo>
                  <a:lnTo>
                    <a:pt x="974" y="9271"/>
                  </a:lnTo>
                  <a:lnTo>
                    <a:pt x="999" y="9222"/>
                  </a:lnTo>
                  <a:lnTo>
                    <a:pt x="1072" y="9174"/>
                  </a:lnTo>
                  <a:lnTo>
                    <a:pt x="1315" y="9174"/>
                  </a:lnTo>
                  <a:lnTo>
                    <a:pt x="1388" y="9125"/>
                  </a:lnTo>
                  <a:lnTo>
                    <a:pt x="1437" y="9028"/>
                  </a:lnTo>
                  <a:lnTo>
                    <a:pt x="1485" y="8955"/>
                  </a:lnTo>
                  <a:lnTo>
                    <a:pt x="1729" y="8857"/>
                  </a:lnTo>
                  <a:lnTo>
                    <a:pt x="1996" y="8736"/>
                  </a:lnTo>
                  <a:lnTo>
                    <a:pt x="2580" y="8468"/>
                  </a:lnTo>
                  <a:lnTo>
                    <a:pt x="3164" y="8200"/>
                  </a:lnTo>
                  <a:lnTo>
                    <a:pt x="3772" y="7860"/>
                  </a:lnTo>
                  <a:lnTo>
                    <a:pt x="4405" y="7495"/>
                  </a:lnTo>
                  <a:lnTo>
                    <a:pt x="4648" y="7373"/>
                  </a:lnTo>
                  <a:lnTo>
                    <a:pt x="4892" y="7227"/>
                  </a:lnTo>
                  <a:lnTo>
                    <a:pt x="5111" y="7032"/>
                  </a:lnTo>
                  <a:lnTo>
                    <a:pt x="5208" y="6935"/>
                  </a:lnTo>
                  <a:lnTo>
                    <a:pt x="5281" y="6838"/>
                  </a:lnTo>
                  <a:lnTo>
                    <a:pt x="5281" y="6789"/>
                  </a:lnTo>
                  <a:lnTo>
                    <a:pt x="5281" y="6765"/>
                  </a:lnTo>
                  <a:lnTo>
                    <a:pt x="5232" y="6740"/>
                  </a:lnTo>
                  <a:lnTo>
                    <a:pt x="5208" y="6740"/>
                  </a:lnTo>
                  <a:lnTo>
                    <a:pt x="5062" y="6765"/>
                  </a:lnTo>
                  <a:lnTo>
                    <a:pt x="4940" y="6813"/>
                  </a:lnTo>
                  <a:lnTo>
                    <a:pt x="4697" y="6935"/>
                  </a:lnTo>
                  <a:lnTo>
                    <a:pt x="4235" y="7227"/>
                  </a:lnTo>
                  <a:lnTo>
                    <a:pt x="3699" y="7543"/>
                  </a:lnTo>
                  <a:lnTo>
                    <a:pt x="3164" y="7835"/>
                  </a:lnTo>
                  <a:lnTo>
                    <a:pt x="2605" y="8127"/>
                  </a:lnTo>
                  <a:lnTo>
                    <a:pt x="2045" y="8395"/>
                  </a:lnTo>
                  <a:lnTo>
                    <a:pt x="1704" y="8541"/>
                  </a:lnTo>
                  <a:lnTo>
                    <a:pt x="1534" y="8590"/>
                  </a:lnTo>
                  <a:lnTo>
                    <a:pt x="1388" y="8687"/>
                  </a:lnTo>
                  <a:lnTo>
                    <a:pt x="1291" y="8638"/>
                  </a:lnTo>
                  <a:lnTo>
                    <a:pt x="1120" y="8614"/>
                  </a:lnTo>
                  <a:lnTo>
                    <a:pt x="974" y="8638"/>
                  </a:lnTo>
                  <a:lnTo>
                    <a:pt x="804" y="8614"/>
                  </a:lnTo>
                  <a:lnTo>
                    <a:pt x="682" y="8273"/>
                  </a:lnTo>
                  <a:lnTo>
                    <a:pt x="1047" y="8127"/>
                  </a:lnTo>
                  <a:lnTo>
                    <a:pt x="2142" y="7738"/>
                  </a:lnTo>
                  <a:lnTo>
                    <a:pt x="4332" y="6935"/>
                  </a:lnTo>
                  <a:lnTo>
                    <a:pt x="6327" y="6181"/>
                  </a:lnTo>
                  <a:lnTo>
                    <a:pt x="7422" y="5767"/>
                  </a:lnTo>
                  <a:lnTo>
                    <a:pt x="7690" y="5645"/>
                  </a:lnTo>
                  <a:lnTo>
                    <a:pt x="7787" y="5597"/>
                  </a:lnTo>
                  <a:lnTo>
                    <a:pt x="7909" y="5499"/>
                  </a:lnTo>
                  <a:lnTo>
                    <a:pt x="8079" y="5499"/>
                  </a:lnTo>
                  <a:lnTo>
                    <a:pt x="8055" y="5524"/>
                  </a:lnTo>
                  <a:lnTo>
                    <a:pt x="8055" y="5597"/>
                  </a:lnTo>
                  <a:lnTo>
                    <a:pt x="8079" y="5694"/>
                  </a:lnTo>
                  <a:lnTo>
                    <a:pt x="8128" y="5791"/>
                  </a:lnTo>
                  <a:lnTo>
                    <a:pt x="8201" y="5840"/>
                  </a:lnTo>
                  <a:lnTo>
                    <a:pt x="8639" y="6035"/>
                  </a:lnTo>
                  <a:lnTo>
                    <a:pt x="9101" y="6205"/>
                  </a:lnTo>
                  <a:lnTo>
                    <a:pt x="9564" y="6327"/>
                  </a:lnTo>
                  <a:lnTo>
                    <a:pt x="10050" y="6424"/>
                  </a:lnTo>
                  <a:lnTo>
                    <a:pt x="10537" y="6497"/>
                  </a:lnTo>
                  <a:lnTo>
                    <a:pt x="11023" y="6521"/>
                  </a:lnTo>
                  <a:lnTo>
                    <a:pt x="11510" y="6497"/>
                  </a:lnTo>
                  <a:lnTo>
                    <a:pt x="11997" y="6448"/>
                  </a:lnTo>
                  <a:lnTo>
                    <a:pt x="12459" y="6351"/>
                  </a:lnTo>
                  <a:lnTo>
                    <a:pt x="12921" y="6229"/>
                  </a:lnTo>
                  <a:lnTo>
                    <a:pt x="13384" y="6083"/>
                  </a:lnTo>
                  <a:lnTo>
                    <a:pt x="13870" y="5889"/>
                  </a:lnTo>
                  <a:lnTo>
                    <a:pt x="14308" y="5670"/>
                  </a:lnTo>
                  <a:lnTo>
                    <a:pt x="14722" y="5402"/>
                  </a:lnTo>
                  <a:lnTo>
                    <a:pt x="14917" y="5256"/>
                  </a:lnTo>
                  <a:lnTo>
                    <a:pt x="15111" y="5086"/>
                  </a:lnTo>
                  <a:lnTo>
                    <a:pt x="15257" y="4915"/>
                  </a:lnTo>
                  <a:lnTo>
                    <a:pt x="15403" y="4745"/>
                  </a:lnTo>
                  <a:lnTo>
                    <a:pt x="15452" y="4672"/>
                  </a:lnTo>
                  <a:lnTo>
                    <a:pt x="15452" y="4575"/>
                  </a:lnTo>
                  <a:lnTo>
                    <a:pt x="15428" y="4502"/>
                  </a:lnTo>
                  <a:lnTo>
                    <a:pt x="15379" y="4453"/>
                  </a:lnTo>
                  <a:lnTo>
                    <a:pt x="15306" y="4404"/>
                  </a:lnTo>
                  <a:lnTo>
                    <a:pt x="15233" y="4380"/>
                  </a:lnTo>
                  <a:lnTo>
                    <a:pt x="15160" y="4380"/>
                  </a:lnTo>
                  <a:lnTo>
                    <a:pt x="15063" y="4404"/>
                  </a:lnTo>
                  <a:lnTo>
                    <a:pt x="14746" y="4623"/>
                  </a:lnTo>
                  <a:lnTo>
                    <a:pt x="14406" y="4842"/>
                  </a:lnTo>
                  <a:lnTo>
                    <a:pt x="14089" y="5086"/>
                  </a:lnTo>
                  <a:lnTo>
                    <a:pt x="13749" y="5280"/>
                  </a:lnTo>
                  <a:lnTo>
                    <a:pt x="13359" y="5475"/>
                  </a:lnTo>
                  <a:lnTo>
                    <a:pt x="12970" y="5621"/>
                  </a:lnTo>
                  <a:lnTo>
                    <a:pt x="12581" y="5743"/>
                  </a:lnTo>
                  <a:lnTo>
                    <a:pt x="12167" y="5840"/>
                  </a:lnTo>
                  <a:lnTo>
                    <a:pt x="11729" y="5913"/>
                  </a:lnTo>
                  <a:lnTo>
                    <a:pt x="11291" y="5937"/>
                  </a:lnTo>
                  <a:lnTo>
                    <a:pt x="10853" y="5937"/>
                  </a:lnTo>
                  <a:lnTo>
                    <a:pt x="10415" y="5913"/>
                  </a:lnTo>
                  <a:lnTo>
                    <a:pt x="9977" y="5840"/>
                  </a:lnTo>
                  <a:lnTo>
                    <a:pt x="9539" y="5743"/>
                  </a:lnTo>
                  <a:lnTo>
                    <a:pt x="9126" y="5597"/>
                  </a:lnTo>
                  <a:lnTo>
                    <a:pt x="8712" y="5451"/>
                  </a:lnTo>
                  <a:lnTo>
                    <a:pt x="8785" y="5353"/>
                  </a:lnTo>
                  <a:lnTo>
                    <a:pt x="8858" y="5280"/>
                  </a:lnTo>
                  <a:lnTo>
                    <a:pt x="8907" y="5183"/>
                  </a:lnTo>
                  <a:lnTo>
                    <a:pt x="8931" y="5110"/>
                  </a:lnTo>
                  <a:lnTo>
                    <a:pt x="8931" y="5013"/>
                  </a:lnTo>
                  <a:lnTo>
                    <a:pt x="8882" y="4915"/>
                  </a:lnTo>
                  <a:lnTo>
                    <a:pt x="8834" y="4842"/>
                  </a:lnTo>
                  <a:lnTo>
                    <a:pt x="8761" y="4794"/>
                  </a:lnTo>
                  <a:lnTo>
                    <a:pt x="8688" y="4769"/>
                  </a:lnTo>
                  <a:lnTo>
                    <a:pt x="8566" y="4794"/>
                  </a:lnTo>
                  <a:lnTo>
                    <a:pt x="8323" y="4867"/>
                  </a:lnTo>
                  <a:lnTo>
                    <a:pt x="8201" y="4915"/>
                  </a:lnTo>
                  <a:lnTo>
                    <a:pt x="8055" y="4940"/>
                  </a:lnTo>
                  <a:lnTo>
                    <a:pt x="7933" y="4940"/>
                  </a:lnTo>
                  <a:lnTo>
                    <a:pt x="7812" y="4915"/>
                  </a:lnTo>
                  <a:lnTo>
                    <a:pt x="7714" y="4842"/>
                  </a:lnTo>
                  <a:lnTo>
                    <a:pt x="7617" y="4721"/>
                  </a:lnTo>
                  <a:lnTo>
                    <a:pt x="7617" y="4696"/>
                  </a:lnTo>
                  <a:lnTo>
                    <a:pt x="7641" y="4672"/>
                  </a:lnTo>
                  <a:lnTo>
                    <a:pt x="7714" y="4599"/>
                  </a:lnTo>
                  <a:lnTo>
                    <a:pt x="7812" y="4550"/>
                  </a:lnTo>
                  <a:lnTo>
                    <a:pt x="7958" y="4502"/>
                  </a:lnTo>
                  <a:lnTo>
                    <a:pt x="8250" y="4429"/>
                  </a:lnTo>
                  <a:lnTo>
                    <a:pt x="8420" y="4404"/>
                  </a:lnTo>
                  <a:lnTo>
                    <a:pt x="10269" y="3991"/>
                  </a:lnTo>
                  <a:lnTo>
                    <a:pt x="12118" y="3553"/>
                  </a:lnTo>
                  <a:lnTo>
                    <a:pt x="12970" y="3383"/>
                  </a:lnTo>
                  <a:lnTo>
                    <a:pt x="13189" y="3334"/>
                  </a:lnTo>
                  <a:lnTo>
                    <a:pt x="13408" y="3261"/>
                  </a:lnTo>
                  <a:lnTo>
                    <a:pt x="13603" y="3188"/>
                  </a:lnTo>
                  <a:lnTo>
                    <a:pt x="13773" y="3066"/>
                  </a:lnTo>
                  <a:lnTo>
                    <a:pt x="13846" y="2993"/>
                  </a:lnTo>
                  <a:lnTo>
                    <a:pt x="13846" y="2896"/>
                  </a:lnTo>
                  <a:lnTo>
                    <a:pt x="13895" y="2847"/>
                  </a:lnTo>
                  <a:lnTo>
                    <a:pt x="13895" y="2750"/>
                  </a:lnTo>
                  <a:lnTo>
                    <a:pt x="13895" y="2555"/>
                  </a:lnTo>
                  <a:lnTo>
                    <a:pt x="13919" y="2385"/>
                  </a:lnTo>
                  <a:lnTo>
                    <a:pt x="13943" y="2215"/>
                  </a:lnTo>
                  <a:lnTo>
                    <a:pt x="13992" y="2044"/>
                  </a:lnTo>
                  <a:lnTo>
                    <a:pt x="14065" y="1874"/>
                  </a:lnTo>
                  <a:lnTo>
                    <a:pt x="14138" y="1728"/>
                  </a:lnTo>
                  <a:lnTo>
                    <a:pt x="14211" y="1582"/>
                  </a:lnTo>
                  <a:lnTo>
                    <a:pt x="14333" y="1436"/>
                  </a:lnTo>
                  <a:lnTo>
                    <a:pt x="14552" y="1193"/>
                  </a:lnTo>
                  <a:lnTo>
                    <a:pt x="14844" y="974"/>
                  </a:lnTo>
                  <a:lnTo>
                    <a:pt x="15136" y="779"/>
                  </a:lnTo>
                  <a:lnTo>
                    <a:pt x="15476" y="657"/>
                  </a:lnTo>
                  <a:lnTo>
                    <a:pt x="15817" y="560"/>
                  </a:lnTo>
                  <a:lnTo>
                    <a:pt x="16158" y="511"/>
                  </a:lnTo>
                  <a:close/>
                  <a:moveTo>
                    <a:pt x="16182" y="0"/>
                  </a:moveTo>
                  <a:lnTo>
                    <a:pt x="15817" y="49"/>
                  </a:lnTo>
                  <a:lnTo>
                    <a:pt x="15476" y="122"/>
                  </a:lnTo>
                  <a:lnTo>
                    <a:pt x="15136" y="268"/>
                  </a:lnTo>
                  <a:lnTo>
                    <a:pt x="14795" y="414"/>
                  </a:lnTo>
                  <a:lnTo>
                    <a:pt x="14503" y="633"/>
                  </a:lnTo>
                  <a:lnTo>
                    <a:pt x="14235" y="852"/>
                  </a:lnTo>
                  <a:lnTo>
                    <a:pt x="13992" y="1120"/>
                  </a:lnTo>
                  <a:lnTo>
                    <a:pt x="13797" y="1387"/>
                  </a:lnTo>
                  <a:lnTo>
                    <a:pt x="13651" y="1704"/>
                  </a:lnTo>
                  <a:lnTo>
                    <a:pt x="13530" y="2044"/>
                  </a:lnTo>
                  <a:lnTo>
                    <a:pt x="13505" y="2215"/>
                  </a:lnTo>
                  <a:lnTo>
                    <a:pt x="13481" y="2385"/>
                  </a:lnTo>
                  <a:lnTo>
                    <a:pt x="13481" y="2580"/>
                  </a:lnTo>
                  <a:lnTo>
                    <a:pt x="13481" y="2750"/>
                  </a:lnTo>
                  <a:lnTo>
                    <a:pt x="13481" y="2774"/>
                  </a:lnTo>
                  <a:lnTo>
                    <a:pt x="13238" y="2799"/>
                  </a:lnTo>
                  <a:lnTo>
                    <a:pt x="12994" y="2847"/>
                  </a:lnTo>
                  <a:lnTo>
                    <a:pt x="12532" y="2945"/>
                  </a:lnTo>
                  <a:lnTo>
                    <a:pt x="11802" y="3115"/>
                  </a:lnTo>
                  <a:lnTo>
                    <a:pt x="11048" y="3261"/>
                  </a:lnTo>
                  <a:lnTo>
                    <a:pt x="8104" y="3918"/>
                  </a:lnTo>
                  <a:lnTo>
                    <a:pt x="7885" y="3967"/>
                  </a:lnTo>
                  <a:lnTo>
                    <a:pt x="7666" y="4015"/>
                  </a:lnTo>
                  <a:lnTo>
                    <a:pt x="7447" y="4113"/>
                  </a:lnTo>
                  <a:lnTo>
                    <a:pt x="7276" y="4210"/>
                  </a:lnTo>
                  <a:lnTo>
                    <a:pt x="7203" y="4283"/>
                  </a:lnTo>
                  <a:lnTo>
                    <a:pt x="7130" y="4356"/>
                  </a:lnTo>
                  <a:lnTo>
                    <a:pt x="7082" y="4429"/>
                  </a:lnTo>
                  <a:lnTo>
                    <a:pt x="7057" y="4526"/>
                  </a:lnTo>
                  <a:lnTo>
                    <a:pt x="7033" y="4623"/>
                  </a:lnTo>
                  <a:lnTo>
                    <a:pt x="7033" y="4721"/>
                  </a:lnTo>
                  <a:lnTo>
                    <a:pt x="7057" y="4842"/>
                  </a:lnTo>
                  <a:lnTo>
                    <a:pt x="7106" y="4988"/>
                  </a:lnTo>
                  <a:lnTo>
                    <a:pt x="7155" y="5086"/>
                  </a:lnTo>
                  <a:lnTo>
                    <a:pt x="7228" y="5183"/>
                  </a:lnTo>
                  <a:lnTo>
                    <a:pt x="7301" y="5280"/>
                  </a:lnTo>
                  <a:lnTo>
                    <a:pt x="7374" y="5329"/>
                  </a:lnTo>
                  <a:lnTo>
                    <a:pt x="7057" y="5451"/>
                  </a:lnTo>
                  <a:lnTo>
                    <a:pt x="6765" y="5572"/>
                  </a:lnTo>
                  <a:lnTo>
                    <a:pt x="6035" y="5816"/>
                  </a:lnTo>
                  <a:lnTo>
                    <a:pt x="5305" y="6059"/>
                  </a:lnTo>
                  <a:lnTo>
                    <a:pt x="2191" y="7154"/>
                  </a:lnTo>
                  <a:lnTo>
                    <a:pt x="731" y="7689"/>
                  </a:lnTo>
                  <a:lnTo>
                    <a:pt x="512" y="7762"/>
                  </a:lnTo>
                  <a:lnTo>
                    <a:pt x="342" y="7860"/>
                  </a:lnTo>
                  <a:lnTo>
                    <a:pt x="196" y="8006"/>
                  </a:lnTo>
                  <a:lnTo>
                    <a:pt x="123" y="8079"/>
                  </a:lnTo>
                  <a:lnTo>
                    <a:pt x="74" y="8176"/>
                  </a:lnTo>
                  <a:lnTo>
                    <a:pt x="25" y="8322"/>
                  </a:lnTo>
                  <a:lnTo>
                    <a:pt x="1" y="8468"/>
                  </a:lnTo>
                  <a:lnTo>
                    <a:pt x="1" y="8565"/>
                  </a:lnTo>
                  <a:lnTo>
                    <a:pt x="50" y="8687"/>
                  </a:lnTo>
                  <a:lnTo>
                    <a:pt x="123" y="8784"/>
                  </a:lnTo>
                  <a:lnTo>
                    <a:pt x="196" y="8857"/>
                  </a:lnTo>
                  <a:lnTo>
                    <a:pt x="293" y="8930"/>
                  </a:lnTo>
                  <a:lnTo>
                    <a:pt x="415" y="9003"/>
                  </a:lnTo>
                  <a:lnTo>
                    <a:pt x="366" y="9125"/>
                  </a:lnTo>
                  <a:lnTo>
                    <a:pt x="317" y="9271"/>
                  </a:lnTo>
                  <a:lnTo>
                    <a:pt x="317" y="9417"/>
                  </a:lnTo>
                  <a:lnTo>
                    <a:pt x="317" y="9563"/>
                  </a:lnTo>
                  <a:lnTo>
                    <a:pt x="366" y="9685"/>
                  </a:lnTo>
                  <a:lnTo>
                    <a:pt x="415" y="9782"/>
                  </a:lnTo>
                  <a:lnTo>
                    <a:pt x="488" y="9879"/>
                  </a:lnTo>
                  <a:lnTo>
                    <a:pt x="561" y="9952"/>
                  </a:lnTo>
                  <a:lnTo>
                    <a:pt x="682" y="10001"/>
                  </a:lnTo>
                  <a:lnTo>
                    <a:pt x="780" y="10025"/>
                  </a:lnTo>
                  <a:lnTo>
                    <a:pt x="901" y="10050"/>
                  </a:lnTo>
                  <a:lnTo>
                    <a:pt x="1023" y="10050"/>
                  </a:lnTo>
                  <a:lnTo>
                    <a:pt x="1047" y="10196"/>
                  </a:lnTo>
                  <a:lnTo>
                    <a:pt x="1096" y="10317"/>
                  </a:lnTo>
                  <a:lnTo>
                    <a:pt x="1193" y="10415"/>
                  </a:lnTo>
                  <a:lnTo>
                    <a:pt x="1315" y="10512"/>
                  </a:lnTo>
                  <a:lnTo>
                    <a:pt x="1412" y="10561"/>
                  </a:lnTo>
                  <a:lnTo>
                    <a:pt x="1534" y="10609"/>
                  </a:lnTo>
                  <a:lnTo>
                    <a:pt x="1656" y="10658"/>
                  </a:lnTo>
                  <a:lnTo>
                    <a:pt x="1996" y="10658"/>
                  </a:lnTo>
                  <a:lnTo>
                    <a:pt x="2240" y="10609"/>
                  </a:lnTo>
                  <a:lnTo>
                    <a:pt x="2459" y="10536"/>
                  </a:lnTo>
                  <a:lnTo>
                    <a:pt x="2702" y="10415"/>
                  </a:lnTo>
                  <a:lnTo>
                    <a:pt x="3140" y="10196"/>
                  </a:lnTo>
                  <a:lnTo>
                    <a:pt x="3578" y="9928"/>
                  </a:lnTo>
                  <a:lnTo>
                    <a:pt x="4040" y="9636"/>
                  </a:lnTo>
                  <a:lnTo>
                    <a:pt x="4478" y="9320"/>
                  </a:lnTo>
                  <a:lnTo>
                    <a:pt x="4892" y="9003"/>
                  </a:lnTo>
                  <a:lnTo>
                    <a:pt x="5305" y="8663"/>
                  </a:lnTo>
                  <a:lnTo>
                    <a:pt x="5719" y="8298"/>
                  </a:lnTo>
                  <a:lnTo>
                    <a:pt x="6108" y="7933"/>
                  </a:lnTo>
                  <a:lnTo>
                    <a:pt x="6473" y="7543"/>
                  </a:lnTo>
                  <a:lnTo>
                    <a:pt x="6717" y="7787"/>
                  </a:lnTo>
                  <a:lnTo>
                    <a:pt x="7009" y="8030"/>
                  </a:lnTo>
                  <a:lnTo>
                    <a:pt x="7325" y="8200"/>
                  </a:lnTo>
                  <a:lnTo>
                    <a:pt x="7641" y="8371"/>
                  </a:lnTo>
                  <a:lnTo>
                    <a:pt x="7982" y="8517"/>
                  </a:lnTo>
                  <a:lnTo>
                    <a:pt x="8347" y="8614"/>
                  </a:lnTo>
                  <a:lnTo>
                    <a:pt x="9053" y="8809"/>
                  </a:lnTo>
                  <a:lnTo>
                    <a:pt x="10221" y="9101"/>
                  </a:lnTo>
                  <a:lnTo>
                    <a:pt x="10829" y="9198"/>
                  </a:lnTo>
                  <a:lnTo>
                    <a:pt x="11413" y="9295"/>
                  </a:lnTo>
                  <a:lnTo>
                    <a:pt x="11364" y="9368"/>
                  </a:lnTo>
                  <a:lnTo>
                    <a:pt x="11291" y="9758"/>
                  </a:lnTo>
                  <a:lnTo>
                    <a:pt x="11194" y="10147"/>
                  </a:lnTo>
                  <a:lnTo>
                    <a:pt x="11145" y="10536"/>
                  </a:lnTo>
                  <a:lnTo>
                    <a:pt x="11121" y="10926"/>
                  </a:lnTo>
                  <a:lnTo>
                    <a:pt x="11121" y="10999"/>
                  </a:lnTo>
                  <a:lnTo>
                    <a:pt x="11169" y="11072"/>
                  </a:lnTo>
                  <a:lnTo>
                    <a:pt x="11218" y="11096"/>
                  </a:lnTo>
                  <a:lnTo>
                    <a:pt x="11291" y="11096"/>
                  </a:lnTo>
                  <a:lnTo>
                    <a:pt x="11340" y="11169"/>
                  </a:lnTo>
                  <a:lnTo>
                    <a:pt x="11388" y="11218"/>
                  </a:lnTo>
                  <a:lnTo>
                    <a:pt x="11534" y="11291"/>
                  </a:lnTo>
                  <a:lnTo>
                    <a:pt x="11729" y="11388"/>
                  </a:lnTo>
                  <a:lnTo>
                    <a:pt x="11826" y="11437"/>
                  </a:lnTo>
                  <a:lnTo>
                    <a:pt x="11972" y="11437"/>
                  </a:lnTo>
                  <a:lnTo>
                    <a:pt x="12021" y="11412"/>
                  </a:lnTo>
                  <a:lnTo>
                    <a:pt x="12070" y="11364"/>
                  </a:lnTo>
                  <a:lnTo>
                    <a:pt x="12070" y="11339"/>
                  </a:lnTo>
                  <a:lnTo>
                    <a:pt x="12070" y="11218"/>
                  </a:lnTo>
                  <a:lnTo>
                    <a:pt x="12045" y="11193"/>
                  </a:lnTo>
                  <a:lnTo>
                    <a:pt x="11997" y="11145"/>
                  </a:lnTo>
                  <a:lnTo>
                    <a:pt x="11851" y="11072"/>
                  </a:lnTo>
                  <a:lnTo>
                    <a:pt x="11705" y="10999"/>
                  </a:lnTo>
                  <a:lnTo>
                    <a:pt x="11632" y="10974"/>
                  </a:lnTo>
                  <a:lnTo>
                    <a:pt x="11997" y="10877"/>
                  </a:lnTo>
                  <a:lnTo>
                    <a:pt x="12094" y="10828"/>
                  </a:lnTo>
                  <a:lnTo>
                    <a:pt x="12118" y="10780"/>
                  </a:lnTo>
                  <a:lnTo>
                    <a:pt x="12143" y="10707"/>
                  </a:lnTo>
                  <a:lnTo>
                    <a:pt x="12143" y="10634"/>
                  </a:lnTo>
                  <a:lnTo>
                    <a:pt x="12118" y="10561"/>
                  </a:lnTo>
                  <a:lnTo>
                    <a:pt x="12070" y="10512"/>
                  </a:lnTo>
                  <a:lnTo>
                    <a:pt x="11997" y="10488"/>
                  </a:lnTo>
                  <a:lnTo>
                    <a:pt x="11899" y="10488"/>
                  </a:lnTo>
                  <a:lnTo>
                    <a:pt x="11753" y="10512"/>
                  </a:lnTo>
                  <a:lnTo>
                    <a:pt x="11510" y="10585"/>
                  </a:lnTo>
                  <a:lnTo>
                    <a:pt x="11559" y="10366"/>
                  </a:lnTo>
                  <a:lnTo>
                    <a:pt x="11583" y="10147"/>
                  </a:lnTo>
                  <a:lnTo>
                    <a:pt x="11632" y="9952"/>
                  </a:lnTo>
                  <a:lnTo>
                    <a:pt x="11705" y="9758"/>
                  </a:lnTo>
                  <a:lnTo>
                    <a:pt x="11826" y="9393"/>
                  </a:lnTo>
                  <a:lnTo>
                    <a:pt x="11826" y="9368"/>
                  </a:lnTo>
                  <a:lnTo>
                    <a:pt x="11899" y="9368"/>
                  </a:lnTo>
                  <a:lnTo>
                    <a:pt x="11924" y="9539"/>
                  </a:lnTo>
                  <a:lnTo>
                    <a:pt x="11972" y="9733"/>
                  </a:lnTo>
                  <a:lnTo>
                    <a:pt x="12094" y="10074"/>
                  </a:lnTo>
                  <a:lnTo>
                    <a:pt x="12216" y="10415"/>
                  </a:lnTo>
                  <a:lnTo>
                    <a:pt x="12337" y="10731"/>
                  </a:lnTo>
                  <a:lnTo>
                    <a:pt x="12337" y="10780"/>
                  </a:lnTo>
                  <a:lnTo>
                    <a:pt x="12386" y="10853"/>
                  </a:lnTo>
                  <a:lnTo>
                    <a:pt x="12435" y="10926"/>
                  </a:lnTo>
                  <a:lnTo>
                    <a:pt x="12605" y="11047"/>
                  </a:lnTo>
                  <a:lnTo>
                    <a:pt x="12800" y="11193"/>
                  </a:lnTo>
                  <a:lnTo>
                    <a:pt x="13019" y="11291"/>
                  </a:lnTo>
                  <a:lnTo>
                    <a:pt x="13116" y="11315"/>
                  </a:lnTo>
                  <a:lnTo>
                    <a:pt x="13189" y="11315"/>
                  </a:lnTo>
                  <a:lnTo>
                    <a:pt x="13238" y="11266"/>
                  </a:lnTo>
                  <a:lnTo>
                    <a:pt x="13286" y="11218"/>
                  </a:lnTo>
                  <a:lnTo>
                    <a:pt x="13311" y="11169"/>
                  </a:lnTo>
                  <a:lnTo>
                    <a:pt x="13311" y="11096"/>
                  </a:lnTo>
                  <a:lnTo>
                    <a:pt x="13286" y="11023"/>
                  </a:lnTo>
                  <a:lnTo>
                    <a:pt x="13213" y="10950"/>
                  </a:lnTo>
                  <a:lnTo>
                    <a:pt x="13116" y="10901"/>
                  </a:lnTo>
                  <a:lnTo>
                    <a:pt x="13457" y="10901"/>
                  </a:lnTo>
                  <a:lnTo>
                    <a:pt x="13603" y="10877"/>
                  </a:lnTo>
                  <a:lnTo>
                    <a:pt x="13676" y="10853"/>
                  </a:lnTo>
                  <a:lnTo>
                    <a:pt x="13724" y="10804"/>
                  </a:lnTo>
                  <a:lnTo>
                    <a:pt x="13773" y="10731"/>
                  </a:lnTo>
                  <a:lnTo>
                    <a:pt x="13773" y="10658"/>
                  </a:lnTo>
                  <a:lnTo>
                    <a:pt x="13773" y="10609"/>
                  </a:lnTo>
                  <a:lnTo>
                    <a:pt x="13724" y="10536"/>
                  </a:lnTo>
                  <a:lnTo>
                    <a:pt x="13676" y="10488"/>
                  </a:lnTo>
                  <a:lnTo>
                    <a:pt x="13627" y="10463"/>
                  </a:lnTo>
                  <a:lnTo>
                    <a:pt x="13481" y="10439"/>
                  </a:lnTo>
                  <a:lnTo>
                    <a:pt x="13019" y="10439"/>
                  </a:lnTo>
                  <a:lnTo>
                    <a:pt x="12824" y="10463"/>
                  </a:lnTo>
                  <a:lnTo>
                    <a:pt x="12556" y="9831"/>
                  </a:lnTo>
                  <a:lnTo>
                    <a:pt x="12410" y="9417"/>
                  </a:lnTo>
                  <a:lnTo>
                    <a:pt x="12848" y="9441"/>
                  </a:lnTo>
                  <a:lnTo>
                    <a:pt x="13189" y="9417"/>
                  </a:lnTo>
                  <a:lnTo>
                    <a:pt x="13554" y="9417"/>
                  </a:lnTo>
                  <a:lnTo>
                    <a:pt x="13895" y="9368"/>
                  </a:lnTo>
                  <a:lnTo>
                    <a:pt x="14211" y="9295"/>
                  </a:lnTo>
                  <a:lnTo>
                    <a:pt x="14552" y="9222"/>
                  </a:lnTo>
                  <a:lnTo>
                    <a:pt x="14868" y="9125"/>
                  </a:lnTo>
                  <a:lnTo>
                    <a:pt x="15184" y="9003"/>
                  </a:lnTo>
                  <a:lnTo>
                    <a:pt x="15476" y="8882"/>
                  </a:lnTo>
                  <a:lnTo>
                    <a:pt x="15768" y="8736"/>
                  </a:lnTo>
                  <a:lnTo>
                    <a:pt x="16036" y="8565"/>
                  </a:lnTo>
                  <a:lnTo>
                    <a:pt x="16304" y="8371"/>
                  </a:lnTo>
                  <a:lnTo>
                    <a:pt x="16571" y="8152"/>
                  </a:lnTo>
                  <a:lnTo>
                    <a:pt x="16790" y="7933"/>
                  </a:lnTo>
                  <a:lnTo>
                    <a:pt x="17034" y="7689"/>
                  </a:lnTo>
                  <a:lnTo>
                    <a:pt x="17228" y="7422"/>
                  </a:lnTo>
                  <a:lnTo>
                    <a:pt x="17423" y="7154"/>
                  </a:lnTo>
                  <a:lnTo>
                    <a:pt x="17545" y="7105"/>
                  </a:lnTo>
                  <a:lnTo>
                    <a:pt x="17666" y="7057"/>
                  </a:lnTo>
                  <a:lnTo>
                    <a:pt x="17691" y="7008"/>
                  </a:lnTo>
                  <a:lnTo>
                    <a:pt x="17691" y="6959"/>
                  </a:lnTo>
                  <a:lnTo>
                    <a:pt x="17666" y="6911"/>
                  </a:lnTo>
                  <a:lnTo>
                    <a:pt x="17642" y="6862"/>
                  </a:lnTo>
                  <a:lnTo>
                    <a:pt x="17593" y="6862"/>
                  </a:lnTo>
                  <a:lnTo>
                    <a:pt x="17739" y="6619"/>
                  </a:lnTo>
                  <a:lnTo>
                    <a:pt x="17837" y="6351"/>
                  </a:lnTo>
                  <a:lnTo>
                    <a:pt x="18007" y="5937"/>
                  </a:lnTo>
                  <a:lnTo>
                    <a:pt x="18129" y="5524"/>
                  </a:lnTo>
                  <a:lnTo>
                    <a:pt x="18226" y="5086"/>
                  </a:lnTo>
                  <a:lnTo>
                    <a:pt x="18323" y="4672"/>
                  </a:lnTo>
                  <a:lnTo>
                    <a:pt x="18396" y="4234"/>
                  </a:lnTo>
                  <a:lnTo>
                    <a:pt x="18445" y="3796"/>
                  </a:lnTo>
                  <a:lnTo>
                    <a:pt x="18518" y="2920"/>
                  </a:lnTo>
                  <a:lnTo>
                    <a:pt x="18542" y="2653"/>
                  </a:lnTo>
                  <a:lnTo>
                    <a:pt x="18786" y="2774"/>
                  </a:lnTo>
                  <a:lnTo>
                    <a:pt x="19029" y="2872"/>
                  </a:lnTo>
                  <a:lnTo>
                    <a:pt x="19150" y="2896"/>
                  </a:lnTo>
                  <a:lnTo>
                    <a:pt x="19223" y="2872"/>
                  </a:lnTo>
                  <a:lnTo>
                    <a:pt x="19296" y="2799"/>
                  </a:lnTo>
                  <a:lnTo>
                    <a:pt x="19345" y="2726"/>
                  </a:lnTo>
                  <a:lnTo>
                    <a:pt x="19369" y="2628"/>
                  </a:lnTo>
                  <a:lnTo>
                    <a:pt x="19369" y="2531"/>
                  </a:lnTo>
                  <a:lnTo>
                    <a:pt x="19321" y="2434"/>
                  </a:lnTo>
                  <a:lnTo>
                    <a:pt x="19248" y="2361"/>
                  </a:lnTo>
                  <a:lnTo>
                    <a:pt x="19102" y="2288"/>
                  </a:lnTo>
                  <a:lnTo>
                    <a:pt x="18956" y="2215"/>
                  </a:lnTo>
                  <a:lnTo>
                    <a:pt x="18737" y="2117"/>
                  </a:lnTo>
                  <a:lnTo>
                    <a:pt x="18980" y="2020"/>
                  </a:lnTo>
                  <a:lnTo>
                    <a:pt x="19199" y="1947"/>
                  </a:lnTo>
                  <a:lnTo>
                    <a:pt x="19394" y="1874"/>
                  </a:lnTo>
                  <a:lnTo>
                    <a:pt x="19588" y="1801"/>
                  </a:lnTo>
                  <a:lnTo>
                    <a:pt x="19661" y="1728"/>
                  </a:lnTo>
                  <a:lnTo>
                    <a:pt x="19710" y="1655"/>
                  </a:lnTo>
                  <a:lnTo>
                    <a:pt x="19734" y="1582"/>
                  </a:lnTo>
                  <a:lnTo>
                    <a:pt x="19686" y="1460"/>
                  </a:lnTo>
                  <a:lnTo>
                    <a:pt x="19637" y="1387"/>
                  </a:lnTo>
                  <a:lnTo>
                    <a:pt x="19540" y="1339"/>
                  </a:lnTo>
                  <a:lnTo>
                    <a:pt x="19442" y="1314"/>
                  </a:lnTo>
                  <a:lnTo>
                    <a:pt x="19321" y="1314"/>
                  </a:lnTo>
                  <a:lnTo>
                    <a:pt x="19102" y="1363"/>
                  </a:lnTo>
                  <a:lnTo>
                    <a:pt x="18883" y="1436"/>
                  </a:lnTo>
                  <a:lnTo>
                    <a:pt x="18688" y="1509"/>
                  </a:lnTo>
                  <a:lnTo>
                    <a:pt x="18494" y="1606"/>
                  </a:lnTo>
                  <a:lnTo>
                    <a:pt x="18445" y="1412"/>
                  </a:lnTo>
                  <a:lnTo>
                    <a:pt x="18396" y="1217"/>
                  </a:lnTo>
                  <a:lnTo>
                    <a:pt x="18323" y="1022"/>
                  </a:lnTo>
                  <a:lnTo>
                    <a:pt x="18202" y="852"/>
                  </a:lnTo>
                  <a:lnTo>
                    <a:pt x="18080" y="682"/>
                  </a:lnTo>
                  <a:lnTo>
                    <a:pt x="17934" y="511"/>
                  </a:lnTo>
                  <a:lnTo>
                    <a:pt x="17764" y="390"/>
                  </a:lnTo>
                  <a:lnTo>
                    <a:pt x="17545" y="268"/>
                  </a:lnTo>
                  <a:lnTo>
                    <a:pt x="17228" y="122"/>
                  </a:lnTo>
                  <a:lnTo>
                    <a:pt x="16888" y="25"/>
                  </a:lnTo>
                  <a:lnTo>
                    <a:pt x="16523" y="0"/>
                  </a:lnTo>
                  <a:close/>
                </a:path>
              </a:pathLst>
            </a:custGeom>
            <a:solidFill>
              <a:srgbClr val="E6B8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41"/>
          <p:cNvGrpSpPr/>
          <p:nvPr/>
        </p:nvGrpSpPr>
        <p:grpSpPr>
          <a:xfrm>
            <a:off x="-404500" y="478000"/>
            <a:ext cx="5228100" cy="3183950"/>
            <a:chOff x="-414450" y="726725"/>
            <a:chExt cx="5228100" cy="3183950"/>
          </a:xfrm>
        </p:grpSpPr>
        <p:sp>
          <p:nvSpPr>
            <p:cNvPr id="203" name="Google Shape;203;p41"/>
            <p:cNvSpPr txBox="1"/>
            <p:nvPr/>
          </p:nvSpPr>
          <p:spPr>
            <a:xfrm>
              <a:off x="-338250" y="763375"/>
              <a:ext cx="5151900" cy="31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FCE5CD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Visualize </a:t>
              </a:r>
              <a:endParaRPr sz="6000">
                <a:solidFill>
                  <a:srgbClr val="FCE5CD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FCE5CD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And Share </a:t>
              </a:r>
              <a:endParaRPr sz="6000">
                <a:solidFill>
                  <a:srgbClr val="FCE5CD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FCE5CD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Your First Design</a:t>
              </a:r>
              <a:endParaRPr sz="6000">
                <a:solidFill>
                  <a:srgbClr val="FCE5CD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  <p:sp>
          <p:nvSpPr>
            <p:cNvPr id="204" name="Google Shape;204;p41"/>
            <p:cNvSpPr txBox="1"/>
            <p:nvPr/>
          </p:nvSpPr>
          <p:spPr>
            <a:xfrm>
              <a:off x="-414450" y="726725"/>
              <a:ext cx="5151900" cy="31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E0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Visualize </a:t>
              </a:r>
              <a:endParaRPr sz="6000">
                <a:solidFill>
                  <a:srgbClr val="E0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E0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And Share </a:t>
              </a:r>
              <a:endParaRPr sz="6000">
                <a:solidFill>
                  <a:srgbClr val="E0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  <a:p>
              <a:pPr indent="0" lvl="0" marL="0" rtl="0" algn="r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" sz="6000">
                  <a:solidFill>
                    <a:srgbClr val="E06666"/>
                  </a:solidFill>
                  <a:latin typeface="Montserrat SemiBold"/>
                  <a:ea typeface="Montserrat SemiBold"/>
                  <a:cs typeface="Montserrat SemiBold"/>
                  <a:sym typeface="Montserrat SemiBold"/>
                </a:rPr>
                <a:t>Your First Design</a:t>
              </a:r>
              <a:endParaRPr sz="6000">
                <a:solidFill>
                  <a:srgbClr val="E0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2"/>
          <p:cNvSpPr txBox="1"/>
          <p:nvPr>
            <p:ph idx="4294967295" type="body"/>
          </p:nvPr>
        </p:nvSpPr>
        <p:spPr>
          <a:xfrm>
            <a:off x="1144350" y="1154400"/>
            <a:ext cx="6746100" cy="28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Problem: 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Amateur fashion designers often have a hard time getting the recognition they need to kick-start their career.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Solution: 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We provide a platform for amateur designers to digitize and share their works with a big community of designers, and gain inspiration from others’ work. We hope that this community can bring the support they need to succeed in what they love to do.</a:t>
            </a:r>
            <a:endParaRPr sz="24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 txBox="1"/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1C232"/>
                </a:solidFill>
              </a:rPr>
              <a:t>2. Tasks</a:t>
            </a:r>
            <a:endParaRPr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4"/>
          <p:cNvSpPr txBox="1"/>
          <p:nvPr>
            <p:ph idx="4294967295" type="body"/>
          </p:nvPr>
        </p:nvSpPr>
        <p:spPr>
          <a:xfrm>
            <a:off x="1198950" y="1405200"/>
            <a:ext cx="6746100" cy="23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Task 1 (Simple): 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To create a shareable space demonstrating fashion designs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Task 2 (Medium): 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To create or modify a fashion design using the provided utilities </a:t>
            </a:r>
            <a:endParaRPr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Task 3 (Complex): </a:t>
            </a:r>
            <a:r>
              <a:rPr lang="en" sz="1800">
                <a:solidFill>
                  <a:schemeClr val="dk2"/>
                </a:solidFill>
                <a:latin typeface="Muli"/>
                <a:ea typeface="Muli"/>
                <a:cs typeface="Muli"/>
                <a:sym typeface="Muli"/>
              </a:rPr>
              <a:t>To entirely customize and share a design</a:t>
            </a:r>
            <a:endParaRPr sz="2400">
              <a:solidFill>
                <a:schemeClr val="dk2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